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94720"/>
  </p:normalViewPr>
  <p:slideViewPr>
    <p:cSldViewPr snapToGrid="0">
      <p:cViewPr varScale="1">
        <p:scale>
          <a:sx n="210" d="100"/>
          <a:sy n="21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24575,'4'-2'0,"0"2"0,1-2 0,1 2 0,4 0 0,0 0 0,6 2 0,-7 1 0,33 4 0,16 7 0,39 3-1013,-12 5 1013,-24-7 0,-4-1 0,5 3-162,-6 1 0,-2 1 162,-9-3 0,27 24 0,-35-6 0,-8-4 0,-6 27 996,-19-27-996,0 26 341,2 16-341,-5-19 0,2 2 0,-1 0 0,-2-1 0,0 43 0,0-53 0,0 6 0,0-30 0,-3 2 0,2-13 0,-3 9 0,2-11 0,0 0 0,0-1 0,-2-4 0,3 2 0,-3-3 0,4 1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24160,'5'3'0,"4"1"206,15 5-206,15-5 70,21 9-70,15-12 0,13 4 0,-23-5 0,5 0 0,-5 0 0,-1 0 34,-2 0-34,-7 0 105,-22 4-105,-6-3 0,-2 3 0,-19-4 0,1 2 0,5-2 0,-8 2 0,3-2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1 24575,'15'15'0,"-4"-1"0,11 8 0,-4-1 0,0-1 0,12 21 0,-16-23 0,8 19 0,-10-18 0,-8-4 0,3 3 0,-7 1 0,0-4 0,-2 4 0,-3-6 0,0-5 0,-27 21 0,6-7 0,-22 20 0,7-13 0,-2 8 0,1-5 0,0 6 0,-1 0 0,20-15 0,0-7 0,21-19 0,2-4 0,0-5 0,0-27 0,-3 16 0,3-45 0,-5 48 0,5-18 0,-2 30 0,2 1 0,0 0 0,2 5 0,0 0 0,3 0 0,-1 2 0,0-2 0,1 2 0,-1 0 0,0 0 0,0 0 0,1 0 0,-1 0 0,-1 2 0,-2 0 0,-1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7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21231,'0'7'0,"-3"4"1597,2-3-1597,-3 2 565,4 2-565,-4-4 289,3 2-289,-1-2 893,0-1-893,2 12 0,-4-8 0,3 7 0,-1-9 0,-1 10 0,2-10 0,-2 7 0,3-11 0,0-3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389 1 24575,'0'9'0,"0"-1"0,0 5 0,0 6 0,0-4 0,0 20 0,0-22 0,0 15 0,0-15 0,4 23 0,-3-14 0,11 20 0,-11-28 0,6 5 0,-5-10 0,-1 3 0,1-4 0,-2 2 0,0-1 0,0-3 0,0 4 0,0-6 0,-2 0 0,1 1 0,-3-1 0,2 0 0,-3-1 0,1 1 0,0-2 0,-19 9 0,12-4 0,-18 5 0,16-8 0,-16 3 0,9-6 0,-10 3 0,13-4 0,-6-4 0,5-1 0,-11-7 0,4-2 0,-6-1 0,-3-6 0,3 4 0,11 3 0,6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24575,'0'19'0,"0"-4"0,0 4 0,0-3 0,0-8 0,0 1 0,0-2 0,0 0 0,0 5 0,-2-5 0,1 9 0,-1-11 0,2 5 0,0-6 0,0-1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6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1 17125,'9'9'0,"1"3"3306,0 1-3306,-2 4 1278,0-1-1278,-3-3 677,1 3-677,-4 4 2189,1 11-2189,-3-9 0,0 13 0,0-7 0,-2-5 0,-1 5 0,-8-2 0,-7 13 0,5-5 0,-20 23 0,22-39 0,-23 38 0,25-41 0,-10 19 0,9-14 0,2-7 0,-2 5 0,6-15 0,1 3 0,0-4 0,2 2 0,-3 1 0,2-1 0,-1-2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487 0 24412,'-2'9'0,"0"3"81,-1 1-81,-2 4 28,4 0-28,-10 19 13,9-15-13,-17 40 0,13-25 0,-25 48 0,14-32 0,-14 20 0,12-21 0,1-3 0,-2 3-814,-10 27 814,9-23 0,-3 3 0,-5 7 0,0-3 0,-7 12 0,11-20 0,0-3 0,-7-5 0,16-20 0,-5 0 0,14-18 0,4-8 0,1-2 0,2-1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24575,'5'2'0,"-1"1"0,5 13 0,-1-7 0,5 13 0,-3-9 0,3 10 0,13 23 0,-12-16 0,9 13 0,-12-13 0,-6-10 0,5 6 0,-10-14 0,2 0 0,-2 1 0,0 4 0,-10 32 0,1-18 0,-10 25 0,3-18 0,0-5 0,1-2 0,2-8 0,5-12 0,0-3 0,4-8 0,-1-1 0,3-1 0,0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 24575,'3'2'0,"-1"0"0,-5 8 0,2-3 0,-3 6 0,4-5 0,-6 17 0,5-12 0,-6 16 0,6-16 0,-6 23 0,4-15 0,-5 15 0,5-19 0,-1-4 0,3-1 0,-3 0 0,3-4 0,-1 2 0,2-8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24575,'0'7'0,"0"-1"0,2 3 0,-2 3 0,4 1 0,-3 1 0,3-2 0,-3-3 0,3-1 0,-4-1 0,4 1 0,-3-3 0,1 3 0,-2-3 0,1 1 0,0-1 0,1-1 0,-2-2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24575,'6'0'0,"1"0"0,-1 0 0,3 2 0,-3-2 0,3 4 0,0-2 0,3 6 0,1 0 0,4 3 0,2 5 0,8 4 0,-3 4 0,5 1 0,-12-8 0,-2-2 0,-6-7 0,-2-1 0,-3-1 0,0-1 0,-3 1 0,1 1 0,-2 5 0,0 1 0,0 4 0,0 0 0,-10 31 0,5-23 0,-9 30 0,7-30 0,-1 6 0,4-10 0,-2 1 0,5-14 0,-3 1 0,3-4 0,-3-3 0,4 0 0,-2-2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8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24575,'2'-2'0,"2"2"0,-2-2 0,4 0 0,1 1 0,2-1 0,0 2 0,3-2 0,-2 1 0,18-1 0,-5 2 0,8-3 0,-8 3 0,13-7 0,-15 6 0,15-4 0,-23 5 0,3-2 0,-7 1 0,2-1 0,-3 2 0,-1 0 0,1 0 0,30-5 0,-12 4 0,18-4 0,-14 5 0,-12 0 0,1 0 0,-3 0 0,-6 0 0,5 0 0,-5 0 0,0 0 0,-3 0 0,-1 0 0,-1 0 0,3-2 0,2 1 0,3 0 0,1 1 0,-2 0 0,-4 0 0,-1 0 0,0 0 0,-3 0 0,0 0 0,1 0 0,-3-2 0,2 1 0,0-3 0,-1 4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24575,'0'7'0,"0"-3"0,0 8 0,0-4 0,-4 20 0,3 8 0,-6 4 0,3-2 0,-10 30 0,4-27 0,2 12 0,0 4 0,-2 9 0,1-1 0,4-17 0,3-37 0,2 5 0,-2-7 0,1 1 0,0-2 0,-1 3 0,1-6 0,-1 1 0,0-5 0,2-2 0,-2-1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5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24575,'4'3'0,"1"-2"0,26 4 0,-13-4 0,18 3 0,13 1 0,-18-3 0,32 3 0,-18-1 0,2-3 0,11 3 0,-4-4 0,12 0 0,-5 0 0,12-4 0,-11-2 0,-3 0 0,13-3 0,-29 8 0,8-4 0,-32 5 0,-6 0 0,-5 0 0,-1 0 0,-1-2 0,-1 1 0,-3-3 0,0 2 0,-2-1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24575,'0'9'0,"0"-1"0,0 5 0,2 0 0,-1 16 0,1 4 0,3 25 0,-4-9 0,4 15 0,-5 22 0,4-18 0,-3 18 0,9-2-530,-9-31 530,7 3 0,0-2 0,-5-6 0,12 41 0,-14-60 0,6 13 0,-6-25 0,5 6 0,-5-8 530,2 3-530,-3-5 0,0-6 0,0 5 0,0-5 0,0 0 0,0-1 0,0-4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9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1 10313,'0'45'0,"-5"7"5067,4-11-5067,-3 2 2480,4-5-2480,0 1 1437,-5 32-1437,3-13 0,-3 28 2103,0-36 1,-1 0-2104,-2 46 0,-4 1 0,-3 0 0,7-6 0,0-33 0,-1 3 0,3 0 0,0-2 0,0-6 0,1-3 0,-2 25 0,3-35 0,4-17 0,0-23 0,0-1 0,0-3 1071,2-6-1071,1-1 0,0 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7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 22756,'9'7'0,"3"-1"888,8 0-888,5 1 306,6-2-306,6-2 154,41-14-154,-17 4 0,31-9 0,-32 6 471,-6-4-471,-9 8 0,-8-6 0,-12 11 0,-2-5 0,-10 6 0,-3-3 0,-1 3 0,-4 0 0,1 0 0,-4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24575,'5'0'0,"1"2"0,1-1 0,5 1 0,1-2 0,10 0 0,-5 0 0,12 0 0,-6 0 0,1 0 0,4 0 0,-10 0 0,4 0 0,-7 0 0,7 0 0,-4 0 0,4 0 0,-7-3 0,-3 3 0,0-3 0,-7 3 0,1-2 0,-3 2 0,-2-2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 24575,'4'0'0,"1"0"0,-1 2 0,6-2 0,7 2 0,-2 0 0,20-1 0,-22 0 0,28-1 0,-24 0 0,12-2 0,7-3 0,-15 1 0,34-5 0,-33 8 0,13-6 0,-18 7 0,13-3 0,-14 3 0,19-3 0,-24 2 0,6-3 0,1 4 0,-11-2 0,11 2 0,-11-4 0,5 4 0,-2-2 0,-2 2 0,-4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24575,'-6'62'0,"1"-10"0,5-2 0,0-10 0,0 25 0,5-3 0,-4-1 0,6-6 0,2 0 0,2 10 0,-2-14 0,0 3 0,12 38 0,-10-30 0,9 22 0,-10-39 0,2-6 0,3 24 0,-6-25 0,10 25 0,-4-5 0,4-7 0,-4 7 0,-3-27 0,-6-8 0,-1-10 0,0 0 0,2-1 0,-1-7 0,-1 3 0,-3-8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0 24575,'-2'5'0,"1"-1"0,-5 2 0,3 1 0,-3 5 0,-15 16 0,7-1 0,-17 15 0,-12 35 0,9-19-847,-9 14 1,-1 3 846,-2 11 0,7-26 0,-3 4 0,2 5 0,2-3 0,-12 10-267,16-21 1,1-2 266,-1-1 0,7-18 0,5 0 0,10-20 0,10-8 0,-1-4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2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1 22843,'-12'7'0,"-2"0"847,-2 1-847,-1-2 290,0 5-290,-8 5 147,0-2-147,-15 12 448,1-8-448,-7 9 0,1-4 0,-1 4 0,7-5 0,-1 4 0,6-4 0,3 3 0,5-5 0,4 2 0,7-7 0,-2 5 0,8-4 0,1 1 0,3-1 0,2 1 0,0-4 0,3 3 0,2-6 0,1 5 0,4-2 0,5 2 0,5 4 0,0-7 0,9 7 0,-8-10 0,5 1 0,-10-5 0,0-2 0,-7 0 0,1-2 0,-3 1 0,-2 0 0,0 0 0,-4 2 0,2 1 0,-4-1 0,2 0 0,-1 1 0,-1-1 0,2 0 0,-3 3 0,-1-4 0,1 2 0,-3-2 0,-3 2 0,-8 1 0,1-3 0,-12 4 0,5-6 0,-6 2 0,6-3 0,6 0 0,9 0 0,3 0 0,3 0 0,-1 0 0,3-2 0,0 0 0,2-3 0,0 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7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327 1 24575,'-2'4'0,"1"2"0,-3-1 0,4 3 0,-4-1 0,0 2 0,-1 0 0,-5 3 0,2 1 0,-10 12 0,-2 3 0,-2 6 0,-4 6 0,3-5 0,1 3 0,4-11 0,7-8 0,4-6 0,3-7 0,-1 1 0,3-1 0,-2-1 0,1 3 0,-3-1 0,1-1 0,-3 3 0,1-3 0,-3 7 0,-3-3 0,-4 9 0,3-7 0,1 1 0,7-5 0,3-5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3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 0 24575,'-9'7'0,"1"-2"0,-29 24 0,19-16 0,-29 24 0,25-18 0,-10 2 0,2 3 0,-4-2 0,-22 29 0,26-22 0,-18 19 0,36-31 0,-2-1 0,9-4 0,1-3 0,3 0 0,-1-2 0,2-1 0,2-4 0,1 0 0,1-2 0,6 0 0,-3 0 0,6 0 0,-5 0 0,-1 0 0,1-2 0,-1 2 0,2-4 0,0 1 0,3-2 0,-3 1 0,7-4 0,-6 3 0,2-3 0,-5 4 0,1 0 0,-5 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1 24575,'-2'2'0,"-4"2"0,1 3 0,-4 1 0,1 1 0,-2 3 0,0 2 0,-2 2 0,-1 7 0,2-5 0,-4 12 0,5-12 0,0 5 0,7-6 0,-1-6 0,3-1 0,1-8 0,3 0 0,1-2 0,0 0 0,1 0 0,-1-2 0,0 2 0,3-4 0,3-2 0,-2 3 0,7-7 0,-4 4 0,2-2 0,3-3 0,-7 6 0,4-4 0,-4-2 0,-2 4 0,1-5 0,-4 7 0,-1-1 0,-2 1 0,-2 3 0,-2 0 0,-1 2 0,-1-2 0,-1 1 0,-4-3 0,2 1 0,-7-5 0,7 5 0,-3-4 0,5 7 0,6-2 0,0 4 0,4 0 0,3 2 0,-3 1 0,3 1 0,-3-1 0,0 3 0,1-3 0,2 7 0,-2-7 0,2 5 0,-2-7 0,-1 0 0,0-2 0,1 3 0,-1-4 0,0 2 0,1-2 0,-1 0 0,0 0 0,1 0 0,-1 0 0,0 0 0,1 0 0,-1 0 0,2 0 0,-1 0 0,1-2 0,-1 0 0,-1-3 0,0 1 0,1 0 0,-1-1 0,2 1 0,5-4 0,-6 5 0,3-2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24575,'0'4'0,"0"3"0,0-1 0,-3 13 0,2-4 0,-6 14 0,2 2 0,-16 40 0,10-23 0,-11 47 0,8-38 0,2 30 0,1-17 0,3-11 0,7-15 0,-3-19 0,4-8 0,0-7 0,0-9 0,0-2 0,0-3 0,0-3 0,0 3 0,0-15 0,3 6 0,-3-6 0,3 10 0,-3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5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122 173 22302,'0'6'0,"0"1"1103,2-5-1103,0 2 382,2-4-382,1 2 194,-1-2-194,2 0 594,1 0-594,5-2 0,2-1 0,-1-2 0,2 2 0,5-6 0,17-6 0,4-3 0,-2-3 0,3 0 0,-13 1 0,-3 2 0,-8 2 0,-13 9 0,-3 0 0,0 1 0,-6 1 0,1 1 0,-21-2 0,9 3 0,-14-1 0,6 4 0,-21 0 0,14 2 0,-38 8 0,39-2 0,-15 8 0,20-9 0,-7 16 0,14-12 0,-11 15 0,11 0 0,6-6 0,-4 5 0,10-9 0,2-6 0,1 12 0,2-13 0,2 9 0,2-11 0,1 0 0,1-1 0,1-1 0,-3-3 0,5 0 0,1-2 0,0 0 0,2 0 0,-3-2 0,3 1 0,1-3 0,10 0 0,-5-2 0,12-2 0,7-4 0,-9 2 0,8-3 0,-23 3 0,-1 5 0,-3-1 0,-3-1 0,3 2 0,-4-3 0,1 1 0,-4 2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2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 0 24575,'-2'9'0,"0"0"0,0-3 0,1 3 0,-1-3 0,0 3 0,2 0 0,-2 3 0,0 1 0,1 0 0,-4 3 0,4-6 0,-1 0 0,0-6 0,-1-2 0,-1-2 0,-2-4 0,-5-2 0,2-1 0,-4 0 0,1 2 0,2 0 0,-2 0 0,-7 0 0,10 2 0,-7-1 0,9 4 0,2 0 0,-1 0 0,0 2 0,-1 1 0,-2 3 0,-3 2 0,-1 2 0,-13 8 0,-2 2 0,-8 7 0,-15 24 0,17-19 0,-4 13 0,24-25 0,5-3 0,4-1 0,2 1 0,0-1 0,3 8 0,2-10 0,3 3 0,-1-11 0,8-1 0,-4 0 0,4-3 0,0 0 0,1-2 0,4 0 0,6 0 0,2 0 0,12-4 0,2 3 0,7-7 0,-7 4 0,-2-5 0,-12 3 0,-2-4 0,-10 3 0,-5 1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3.1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24575,'0'5'0,"0"-1"0,0 0 0,0 1 0,0 4 0,0-1 0,0 4 0,0 13 0,-2-8 0,1 18 0,-1-16 0,-2 10 0,-1 2 0,-9 27 0,3-7 0,-3 7 0,6-20 0,3-14 0,0-4 0,4-8 0,-1-5 0,2-3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4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24575,'4'0'0,"1"2"0,-1-2 0,0 4 0,1 1 0,-1 1 0,0 3 0,1 3 0,1 8 0,1 5 0,-3 6 0,0 12 0,-4-2 0,0 11 0,0-20 0,0-8 0,0-14 0,-2-6 0,1 1 0,-3-3 0,4 2 0,-4-3 0,2 0 0,-1 1 0,1-1 0,2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47 24575,'-2'2'0,"2"2"0,-4-2 0,-1 3 0,0-1 0,-1 0 0,2 1 0,-3-3 0,2 2 0,-3-4 0,3 4 0,-3-3 0,3 1 0,1 0 0,-2-2 0,3 2 0,-3-2 0,1 0 0,1 0 0,1-2 0,1 0 0,2-3 0,0 1 0,0-1 0,0 1 0,2 2 0,-1-2 0,5-1 0,-4 0 0,5-3 0,-3 3 0,0-1 0,6 1 0,-4 0 0,6-2 0,-8 3 0,3-3 0,-3 5 0,0 0 0,1 2 0,-1 2 0,0 0 0,3 2 0,-3 3 0,3-2 0,-3 3 0,2-1 0,-1-1 0,3 13 0,-3-10 0,-1 9 0,-1-9 0,-2 0 0,1 0 0,-2-1 0,0 5 0,0-6 0,-2 3 0,1-6 0,-3 1 0,4-1 0,-4-2 0,4 2 0,-6-1 0,3-1 0,-4 0 0,3 0 0,0-2 0,-1 2 0,3 0 0,0-1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7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36 929 24575,'-6'13'0,"-1"-1"0,5-3 0,-3-1 0,0 5 0,3 6 0,-3-1 0,4 12 0,-1-12 0,2 2 0,1-8 0,2-5 0,3-3 0,1 0 0,0-4 0,17-2 0,-15-1 0,19-6 0,-14-5 0,-2 3 0,11-21 0,-8-10 0,4-26 0,-8-8 0,-6 1 0,-5 3 0,-4 23 0,-6-21 0,0 34 0,-14-33 0,8 20 0,-4-5 0,6 4 0,10 27 0,0-5 0,4 8 0,0 2 0,2-5 0,3 10 0,1-3 0,3 2 0,-3 3 0,4-4 0,1 6 0,-1-3 0,9-5 0,1 4 0,8-6 0,-4 8 0,-4-1 0,21-1 0,4-3 0,36 0 0,-24 5 0,19 6 0,-46 5 0,4 0 0,-26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6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24575,'7'0'0,"-2"0"0,3 0 0,-1 0 0,5 0 0,-3 0 0,7 3 0,16 2 0,-14 0 0,17 3 0,-25-2 0,2-1 0,-3 4 0,0-3 0,-2 7 0,1-4 0,-2 7 0,1-3 0,-4 4 0,0-1 0,-3 1 0,0-4 0,0 3 0,-2-6 0,-1 0 0,-1-2 0,-1-3 0,-1 3 0,-1-3 0,-5 4 0,2-4 0,-6 6 0,3-6 0,-4 1 0,1-1 0,3-5 0,-3 3 0,6-3 0,-2 0 0,3 0 0,2 0 0,1 0 0,1 0 0,1 0 0,1-2 0,2-3 0,1-1 0,1-3 0,2 0 0,3 0 0,-1 2 0,1-1 0,-1 3 0,-1-1 0,2 1 0,-1 1 0,1 0 0,-1 1 0,-3-1 0,2 4 0,-2-2 0,3 0 0,-1 1 0,0-1 0,-1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2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529 0 24575,'0'5'0,"0"1"0,0 10 0,0-1 0,0 15 0,0-12 0,-4 11 0,3 2 0,-2 8 0,3 7 0,0-1 0,3-6 0,-2-8 0,5-8 0,-5-10 0,1-2 0,-2-5 0,0-6 0,0-2 0,-2-5 0,2-2 0,-4 1 0,-3-11 0,3 8 0,-5-6 0,6 8 0,-3 3 0,-1-1 0,-26-17 0,15 15 0,-26-10 0,25 16 0,-10 3 0,4 0 0,-32 10 0,20-4 0,-27 13 0,32-7 0,-12 10 0,18-7 0,-7 9 0,21-13 0,-1 8 0,10 0 0,1-4 0,2 14 0,0-18 0,0 11 0,4 4 0,9 7 0,-1-1 0,25 14 0,-10-21 0,14 9 0,-14-16 0,28 5 0,-30-14 0,43 6 0,-40-15 0,9-3 0,-7-4 0,3-15 0,-9 3 0,2-8 0,-16-22 0,-6 32 0,1-23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3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24575,'0'4'0,"0"0"0,0 3 0,0-1 0,0 1 0,0 1 0,0-1 0,0 2 0,0 3 0,0-2 0,2 2 0,-1-3 0,1-2 0,-1-1 0,0-2 0,3 0 0,-4 1 0,4 1 0,-3 1 0,2 2 0,-2-3 0,1 3 0,0-5 0,0 1 0,1-3 0,-1-2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9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283 0 19026,'-10'19'0,"5"-8"2556,-3 8-2556,-1 0 945,6-8-945,-8 17 492,6-17-492,-7 24 1556,6-22-1556,-3 16 0,-1-3 0,8-10 0,-8 9 0,10-6 0,-4-10 0,3 9 0,-1-13 0,2 1 0,0-1 0,0-1 0,0 0 0,0 1 0,0-1 0,-2 0 0,0 1 0,-2-1 0,-1-2 0,1 0 0,-1-2 0,1 0 0,-2 0 0,-18 4 0,12-3 0,-17 3 0,19-4 0,-6 0 0,7 0 0,-2 0 0,3 0 0,1 0 0,0-2 0,1 0 0,4-1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8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0 24575,'2'10'0,"3"-4"0,-1 6 0,3-5 0,-1 2 0,1-1 0,0 5 0,-1-4 0,-1 4 0,-2-1 0,-1-3 0,-2 7 0,0-3 0,-4 10 0,-2-4 0,-5 10 0,-3-4 0,3-1 0,1-1 0,3-10 0,3-2 0,-2-3 0,4-3 0,0-1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24575,'0'6'0,"0"1"0,0 1 0,-3 5 0,-1 6 0,1-4 0,-3 3 0,4-9 0,-5 16 0,2-8 0,-8 25 0,6-22 0,-4 9 0,3-12 0,-5 18 0,4-17 0,-12 30 0,14-35 0,-6 12 0,9-16 0,4-6 0,-4 0 0,3-5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24575,'4'0'0,"1"0"0,-1 0 0,2 0 0,-1 2 0,3 0 0,-3 4 0,3-1 0,-3 4 0,3-3 0,-3 3 0,-1 3 0,0-2 0,-3 6 0,1-7 0,-2 7 0,0-6 0,0 5 0,0-5 0,-2 2 0,1-3 0,-1-2 0,0-1 0,2 0 0,-4-1 0,2 3 0,-1-1 0,-1 0 0,2-1 0,-1-2 0,-1-1 0,2 1 0,-1-4 0,2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 0 24575,'-6'7'0,"1"1"0,-1-3 0,1 3 0,1-1 0,-1 2 0,1 0 0,2-1 0,0 1 0,2 0 0,0-2 0,0 1 0,0-3 0,0 1 0,0-4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2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23 24575,'0'4'0,"2"-2"0,0 0 0,2 0 0,1-1 0,1 1 0,-1-2 0,6 0 0,-3 0 0,4-2 0,-3-1 0,-2-1 0,-1-1 0,-2-1 0,-1 1 0,-1-1 0,-4 3 0,-1 1 0,-1 2 0,-1 0 0,1 2 0,0-1 0,-1 3 0,1-2 0,-1 2 0,3 1 0,0-1 0,2 0 0,0 1 0,0-1 0,0 0 0,2-1 0,0-1 0,3-2 0,-1 0 0,0 0 0,1 0 0,-1 0 0,-2-2 0,2 1 0,-3-3 0,3 2 0,-4-3 0,2 1 0,-2 0 0,0-1 0,-2 3 0,0 0 0,-3 2 0,1 0 0,-1 2 0,-1 0 0,1 4 0,-3-1 0,5 4 0,-1-5 0,4 3 0,0-3 0,2-2 0,0 0 0,5-4 0,-3 0 0,3-3 0,-3 1 0,0 2 0,1-2 0,-3 1 0,0-1 0,-4 1 0,-2 1 0,-1 2 0,-4 2 0,5 1 0,-3 3 0,5 1 0,-2 0 0,3 1 0,1-5 0,3 1 0,1-6 0,-2-1 0,0-1 0,-2-1 0,0 1 0,0 0 0,2-1 0,-1 1 0,3 1 0,-4 1 0,2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32.5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39 24575,'-5'2'0,"1"0"0,0 2 0,1 1 0,-1-3 0,4 2 0,-4-2 0,3 3 0,-1-1 0,2 0 0,0 1 0,0-1 0,0 0 0,0 1 0,0-1 0,0 0 0,2 1 0,-1-1 0,3-2 0,-2 0 0,2-2 0,1 0 0,-1 0 0,0 0 0,1 0 0,-1-2 0,0 0 0,1-2 0,-3-1 0,2-1 0,-4-1 0,4-2 0,-3-3 0,1-1 0,-5-4 0,3 4 0,-5 2 0,5 5 0,-4 4 0,1 0 0,-1 2 0,-1 2 0,1 0 0,0 2 0,-3 1 0,4-1 0,-3 0 0,4 1 0,0-1 0,-2 0 0,3 1 0,-1-1 0,0 0 0,2 1 0,-2-1 0,2 0 0,0-1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1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1048 24575,'0'-4'0,"-2"-3"0,2 1 0,-5-7 0,5 0 0,-3-4 0,3 1 0,0-1 0,0 0 0,0 1 0,-3-8 0,-2-7 0,-4-8 0,0-13 0,-1-1 0,0-13 0,0 4 0,4 2 0,1 15 0,5 1 0,0 5 0,0-7 0,0 1 0,-4-1 0,0 7 0,-8 2 0,-1-1 0,-3 5 0,-4-1 0,8 14 0,-1 7 0,9 6 0,2 3 0,-2-3 0,1 3 0,-1-5 0,-1 4 0,3-1 0,-2 2 0,4-1 0,-4 3 0,3 0 0,-1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6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24575,'1'2'0,"2"0"0,1-2 0,2 2 0,-1-1 0,2 0 0,-3-1 0,2 2 0,-1-1 0,1 3 0,-1-2 0,-1 2 0,0-1 0,1 1 0,-1-2 0,0 0 0,1 0 0,-1-2 0,0 2 0,1-1 0,-1 1 0,0-2 0,1 0 0,-1 0 0,0 0 0,0 0 0,1 2 0,-1-2 0,0 2 0,1 0 0,-1-2 0,2 4 0,1 1 0,2-1 0,-2 5 0,1-4 0,-1 1 0,1-2 0,-3 0 0,1-1 0,-5 1 0,2-4 0,-2 4 0,3-2 0,-2 3 0,1-1 0,0 0 0,-2 1 0,1-5 0,-6 0 0,-1-7 0,-5-3 0,1 0 0,-1-2 0,3 5 0,3 3 0,2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3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15609,'0'16'0,"0"1"3842,0 0-3842,0-1 1547,0 1-1547,0 6 831,0 27-831,0-6 2746,0 27-2746,0-17 0,-4 12 0,2 2 0,-7 0 0,4-2 0,-6 7 0,5-33 0,1 8 0,3-42 0,2 3 0,-2-11 0,2 4 0,0-4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6.5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150 8191,'-46'0'0,"1"0"5063,-1 0-5063,1 0 0,-40 0 0,30 4 0,-35-3 0,10 14 0,20-9 0,-18 6 2818,26-4-2818,5-7 0,-50 9 0,40-9 0,6 2 0,-1 0 0,-3-3 664,3-3 1,-1 0-665,-17 2 0,-29-9 0,46 9 6591,1-3-6591,13 4 0,-5 0 0,-28 5 0,25-4 0,-29 8 583,37-4-583,-13 0 0,5-1 0,-18-4 0,10 0 0,-11 0 0,6 0 0,7 0 0,17 0 0,13 0 0,18 2 0,4 1 0,1 1 0,1 0 0,0 1 0,1 5 0,-2-3 0,2 5 0,-2-5 0,4-1 0,-1 4 0,6 8 0,-2-3 0,12 15 0,-5 5 0,2-8 0,-3 14 0,-1-1 0,-4-10 0,12 44 0,-11-36 0,12 52 0,-10-32 0,5 15 0,-6 18 0,0-30-224,-1 1 1,-1 1 223,-1 5 0,8 18 0,-14-9 0,3-25 0,-1 13 0,-2-28 0,3 14 0,-4-16 0,0 16 0,-10 5 447,7-12-447,-10 15 0,4-15 0,-1-5 0,-9 38 0,8-23 0,0 17 0,4-40 0,6-8 0,-1-12 0,0-3 0,2-4 0,-4-2 0,3 3 0,-1-1 0,2 0 0,-2-1 0,2 1 0,-2-2 0,2 2 0,0 1 0,2-3 0,-2 2 0,4-4 0,-3 4 0,2-3 0,0 1 0,3-2 0,4 0 0,3 2 0,43-1 0,-17 1 0,18-2 0,9 0-462,-8 3 0,0 0 462,1-3 0,0 1 0,1 4 0,-2 1 0,-1-6 0,0 1-1000,9 1 1,5 0 999,24 1 0,1 0 0,-22-2 0,-1 0 0,21 1 0,-1 1 0,-22-3 0,-3 0 0,-2 2 0,-1 1-236,-11-3 0,-3 1 236,33 3 0,-30 0 0,11-3 806,-41 3-806,-15-4 2038,-4 0-2038,-1 0 551,-2-2-551,2 2 0,-1-4 0,1 1 0,0-1 0,-1 0 0,1-1 0,-2-5 0,1 3 0,-1-16 0,-2 9 0,0-35 0,0 13 0,0-16 0,0 8 0,-10-34 0,7 17 0,-12-32-862,8-5 862,1 22 0,3 25 0,1 1 0,2-16 0,0 0 0,0 13 0,0-1 0,0-24 0,0 25 0,0 1 0,0-8 0,0-6 0,0-2 0,-2 9 0,-2-2-495,-2-25 495,3 29 0,-1 1 0,0-10 0,4-27 0,4 25 0,4-11 840,2 29-840,2 11 0,-3-1 0,-2 9 0,-1 8 0,0 7 517,-3-8-517,1 14 0,-3-6 0,1 13 0,-2-1 0,0 0 0,0-1 0,2 3 0,-2-2 0,2 1 0,-2-1 0,0 3 0,0 0 0,0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707 0 24575,'-7'0'0,"0"0"0,1 0 0,-1 0 0,-2 0 0,-3 0 0,2 2 0,-2-1 0,3 3 0,1-4 0,-18 2 0,14 0 0,-14-2 0,14 5 0,4-5 0,-3 5 0,6-3 0,-4 3 0,3 1 0,-3 1 0,-18 15 0,7-3 0,-9 5 0,7-2 0,6-6 0,-8 8 0,1-1 0,-14 18 0,14-9 0,-15 15 0,22-15 0,-5 1 0,4 5 0,0 1 0,-1 6 0,1-6 0,3 5 0,2-11 0,4 4 0,0-6 0,4 0 0,-3 0 0,3 0 0,-5 7 0,1-6 0,-1 12 0,5-5 0,-4 7 0,2 6 0,-3 1 0,-1 7 0,4-1 0,2-5 0,4 4 0,3-17 0,1 2 0,8-12 0,-5-6 0,6-2 0,-5-6 0,2-4 0,7 6 0,-7-11 0,5 7 0,-3-7 0,1-1 0,11 6 0,0-6 0,14 9 0,1-3 0,19 2 0,-3 3 0,11-2 0,-12-1 0,-3-1 0,-5-5 0,-1 0 0,1-4 0,-14 2 0,4-7 0,-11 3 0,-1-3 0,25 0 0,-26 0 0,19 0 0,-19 0 0,-4 0 0,10 0 0,2 0 0,2 0 0,11 0 0,-5 0 0,12-5 0,-4-4 0,5-6 0,-6-7 0,1-7 0,7-6 0,-2-5 0,5-7 0,-7 5 0,-5 2 0,-2 3 0,-7 5 0,-5 1 0,-6-1 0,-2 7 0,-7-5 0,6-17 0,-13 21 0,0-10 0,-9 18 0,0-1 0,-4-19 0,1 15 0,-5-18 0,-3 12 0,-9-23 0,0-2 0,0 1 0,2-5 0,4 17 0,-10-22 0,0 14 0,-7-17 0,2 17 0,1-2 0,2 19 0,-1-7 0,10 23 0,-1-8 0,-3 8 0,1-5 0,-12-1 0,7 0 0,-1 2 0,9 5 0,-5-6 0,-7-2 0,-3-4 0,-1 2 0,7 6 0,9 11 0,6 0 0,-4 2 0,9 2 0,-6-1 0,2 0 0,-10 3 0,7-3 0,-5 5 0,8-2 0,0 2 0,-6-3 0,3 3 0,0-3 0,-3 3 0,6 0 0,0 0 0,-2 2 0,6 1 0,-15 3 0,11-1 0,-18 6 0,16-5 0,-4 1 0,7-3 0,-1-1 0,2 1 0,-2-1 0,4 1 0,1-2 0,-1 3 0,1-3 0,1 2 0,-6 1 0,2-2 0,-4 4 0,-13 2 0,12-3 0,-16 5 0,24-9 0,-3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0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24575,'2'-2'0,"2"1"0,-2 0 0,3 1 0,-1 0 0,0 0 0,1 0 0,-1 0 0,0 1 0,1 0 0,-1 1 0,2 0 0,1-2 0,2 2 0,-2-2 0,-1 0 0,-2 0 0,1 0 0,-3-2 0,-2 2 0,-3-4 0,-3-1 0,-1 1 0,-2-3 0,1 3 0,-1 1 0,2 1 0,1 2 0,1 0 0,3 2 0,0 1 0,2 1 0,-2 0 0,1 1 0,-1-1 0,2 2 0,2-1 0,1 1 0,1-1 0,2-3 0,-1 2 0,2-4 0,-1 2 0,-1-2 0,1 0 0,-2-2 0,-1 0 0,-1-2 0,-2-3 0,0 0 0,0 1 0,-2-3 0,-3 4 0,0-1 0,-1 4 0,2 0 0,-1 2 0,1 0 0,1 1 0,-1 2 0,4 3 0,-4-1 0,2 3 0,-3 2 0,0 0 0,2 6 0,-1-7 0,4 4 0,-2-7 0,4-1 0,0-3 0,4-4 0,11-2 0,-6-1 0,8-1 0,6-4 0,-9 1 0,8-3 0,-12 3 0,-7 4 0,1-1 0,-4 1 0,0 1 0,-2 0 0,-2 1 0,0-1 0,-2 4 0,-1-2 0,1 2 0,-1 0 0,-11 0 0,7 0 0,-10 0 0,0 0 0,10 0 0,-9 0 0,13 2 0,-1-2 0,-1 6 0,2-3 0,1 3 0,0-2 0,2 1 0,-3-1 0,1 2 0,1-1 0,1 1 0,4-3 0,1-1 0,1-2 0,0 0 0,1 0 0,1 0 0,-1 0 0,1-2 0,0-1 0,-1 1 0,1-2 0,-1 2 0,-1-3 0,-2-1 0,2-1 0,-3 0 0,1 1 0,-4 1 0,-1 1 0,-3 2 0,1-2 0,-3 3 0,3-1 0,-2 2 0,1 0 0,-1 2 0,0 1 0,1 1 0,4 0 0,-2 0 0,3 3 0,-1 0 0,2-1 0,0 3 0,2-3 0,1 1 0,3-1 0,1-3 0,-1-1 0,3-2 0,-5 0 0,3 0 0,-3-2 0,0-1 0,-1-1 0,1-2 0,-4 1 0,2-4 0,-2 2 0,0 1 0,0 1 0,0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6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76 99 24575,'4'0'0,"0"0"0,1 0 0,-1 0 0,0 2 0,1-1 0,-1 3 0,2-2 0,-1 2 0,3 3 0,-3-4 0,3 4 0,-3-6 0,-1 5 0,-2-7 0,-2 0 0,0-5 0,0 1 0,-7-13 0,4 10 0,-7-10 0,6 13 0,-2-3 0,-1 1 0,-2 2 0,2-1 0,1 6 0,1-2 0,-1 2 0,1 0 0,-1 0 0,1 0 0,1 0 0,-2 2 0,-5 3 0,4 0 0,-3 5 0,3-6 0,4 5 0,-3 1 0,5-1 0,-4 7 0,5-3 0,-3 0 0,3 0 0,0-7 0,0 1 0,2-5 0,1 0 0,3-2 0,1 0 0,1 0 0,1 0 0,3-2 0,1-2 0,4-1 0,25-8 0,-12 5 0,14-5 0,-21 4 0,-10 3 0,-1-1 0,-5 1 0,-3 1 0,-2-4 0,-2 3 0,-4-3 0,1 0 0,-5 0 0,1 0 0,-5 2 0,4 1 0,-20-6 0,14 6 0,-16-3 0,17 7 0,1 2 0,3 2 0,2 0 0,-1 4 0,1 1 0,-2 2 0,-1 3 0,5-4 0,-5 7 0,7-9 0,-5 9 0,3-4 0,2 0 0,0-1 0,3-6 0,2-1 0,-1 1 0,2-4 0,0 2 0,3-2 0,-1 0 0,7 0 0,-5-2 0,15-5 0,-10 1 0,10-6 0,-3 2 0,-4-1 0,4-1 0,-13 5 0,1 1 0,-5 2 0,0-1 0,-4 3 0,-2 0 0,-1 2 0,-2-2 0,1 1 0,-4-1 0,0 2 0,-2 2 0,-13 11 0,8-6 0,-9 10 0,6 2 0,11-7 0,-6 7 0,13-12 0,0-3 0,2 0 0,2-1 0,0-1 0,2-2 0,1 0 0,-1 0 0,2 0 0,1 0 0,0 0 0,1-2 0,-1-1 0,2-1 0,-3-1 0,3-1 0,-1-4 0,-3 2 0,-2-2 0,-6 8 0,-1 0 0,-1 2 0,-1 0 0,-4 2 0,0 1 0,-2 3 0,3 1 0,2 2 0,3-2 0,0-1 0,3-2 0,1-1 0,3-1 0,3 0 0,1 0 0,-2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8.8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69 103 24575,'-4'0'0,"-1"0"0,1 0 0,0 0 0,-1 2 0,1 0 0,-1 2 0,1 1 0,1-1 0,0 0 0,2 1 0,-1 1 0,2-1 0,0 1 0,2-2 0,0 1 0,3-1 0,-1 0 0,0-1 0,1 1 0,1-4 0,-1 2 0,1-2 0,0 0 0,-1 0 0,2 0 0,-1 0 0,-1 0 0,1 0 0,-2 0 0,1 0 0,-1 0 0,0 0 0,1 0 0,-1 0 0,2 0 0,-1-2 0,1-2 0,-1-3 0,0-12 0,-2-2 0,-2-4 0,-6 2 0,-4 6 0,-2 1 0,-3 1 0,3 3 0,1 6 0,4 2 0,1 4 0,1 0 0,1 2 0,-1 0 0,-4 6 0,3-1 0,-5 0 0,3 2 0,0 1 0,-1 0 0,-4 12 0,6-8 0,-2 10 0,6-11 0,2 2 0,2-1 0,1-1 0,2-3 0,1-4 0,-1-3 0,1 0 0,0-2 0,-1 1 0,1-2 0,1-2 0,-2-1 0,1 1 0,0-4 0,-1 5 0,1-5 0,1 4 0,-3-3 0,8 1 0,-6-1 0,6 0 0,-6 1 0,1-3 0,-1 2 0,-1-3 0,-3 3 0,2-3 0,-4 3 0,0-1 0,-2 3 0,-2 1 0,-1 2 0,-1 0 0,-11 7 0,6-5 0,-8 7 0,12-7 0,1 2 0,1 3 0,1-2 0,2 1 0,0-2 0,2 0 0,3-1 0,0-1 0,6-2 0,-3 0 0,3 0 0,0 0 0,3-3 0,-2-1 0,0-2 0,-6 0 0,-2 2 0,-2-1 0,-4 3 0,1 0 0,-3 2 0,0 0 0,1 0 0,-3 2 0,1 0 0,0 2 0,0 1 0,5-1 0,2-2 0,0-2 0,2-2 0,-4 0 0,0 0 0,-2 4 0,1 0 0,3-2 0,3 0 0,-1-7 0,2 3 0,-4-3 0,2 3 0,-2-1 0,-2 3 0,2 0 0,-2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0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1007 5 24575,'-4'0'0,"-1"0"0,-1 0 0,1-2 0,-3 2 0,3-2 0,-1 2 0,1 0 0,1 0 0,-2 0 0,1 0 0,-4 0 0,-1 0 0,-3 0 0,0 0 0,-3 0 0,3 0 0,-4 0 0,4 0 0,-3 0 0,3 2 0,-4-1 0,0 1 0,-6-2 0,5 0 0,-5 0 0,0 0 0,4 0 0,-4 3 0,6-3 0,4 3 0,1-1 0,3-2 0,-3 5 0,-1-5 0,-4 3 0,0-1 0,-6-1 0,-2 5 0,-6-6 0,-6 8 0,4-7 0,-11 3 0,5-4 0,-13-5 0,5 4 0,2-7 0,17 8 0,11-4 0,9 4 0,3 0 0,-1 0 0,1 0 0,1 0 0,-1 0 0,1 0 0,0 0 0,-1 0 0,1 0 0,-3 2 0,1-2 0,-1 2 0,-5-2 0,6 0 0,-6 2 0,7-1 0,-1 1 0,2 0 0,-1-2 0,5 2 0,2-2 0,1 0 0,1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1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1 146 24575,'4'-5'0,"0"1"0,-1-1 0,3 1 0,-4 0 0,7-3 0,-1-3 0,0 2 0,0-2 0,7-3 0,-9 7 0,9-9 0,-8 10 0,5-4 0,-4 4 0,4-3 0,-8 4 0,8-1 0,-6 0 0,6 1 0,-10-1 0,6 1 0,-7 3 0,1 2 0,-4 3 0,-5 2 0,2 1 0,-15 14 0,10-9 0,-11 9 0,12-12 0,0-1 0,2 1 0,-1-2 0,0 5 0,1-9 0,2 7 0,1-10 0,3 4 0,-3-4 0,4 4 0,-4-3 0,3 3 0,-2-4 0,2 4 0,-3-2 0,2 3 0,-3-1 0,3 0 0,-2 1 0,3-1 0,-2-2 0,2 2 0,-1-1 0,2 1 0,2 0 0,-2 1 0,4-1 0,-1 2 0,1-1 0,0 3 0,3-1 0,-3 2 0,5 0 0,-4-3 0,3 3 0,-1-5 0,1 5 0,1-7 0,-2 4 0,1-5 0,-3 1 0,1-2 0,-2 0 0,1 0 0,-1 0 0,0 0 0,3 0 0,-1 0 0,1 0 0,1 0 0,-1 0 0,0 0 0,-1 0 0,-1 2 0,-3-2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3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1015 24575,'-2'-3'0,"2"-1"0,-4 2 0,1-4 0,-1 1 0,2-4 0,-2 5 0,3-5 0,-1 4 0,2-1 0,-2 0 0,2 1 0,-2-4 0,0 3 0,1-3 0,-2 0 0,2 0 0,-4-9 0,1 3 0,-4-28 0,4 16 0,-4-17 0,7 19 0,-6-5 0,2-7 0,0-4 0,-3-11 0,2-6 0,-3 3 0,0 8 0,0-8 0,5 33 0,-10-39 0,7 18 0,-8-23 0,6 19 0,4 13 0,0 15 0,4 7 0,-1 2 0,2 0 0,0 2 0,0 1 0,0 0 0,0 1 0,0 1 0,2 3 0,-1 0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9.7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18 24261,'-7'2'0,"1"0"156,1 2-156,1-1 52,-2 1-52,1 0 27,-4 1-27,3 1 79,-1 0-79,-2-1 0,3 3 0,-1-3 0,-2 4 0,3-3 0,-6 13 0,4-10 0,-4 13 0,7-16 0,-3 1 0,4-1 0,-3-1 0,2 2 0,-1-1 0,2-2 0,-1-1 0,3 1 0,-2-4 0,2 2 0,-1 0 0,-1-1 0,2 0 0,-3 1 0,5-1 0,0 1 0,5-2 0,-1 0 0,2 0 0,1 0 0,2 0 0,-1 0 0,1 0 0,0-2 0,3 1 0,-2-1 0,5 2 0,18 0 0,-12 0 0,15 0 0,-19 0 0,-1-2 0,-3 1 0,0-1 0,-5 0 0,1 1 0,0-3 0,0 2 0,-3-2 0,3-1 0,-3 1 0,3-1 0,0 1 0,9-5 0,-6 5 0,4-5 0,-9 9 0,-3-2 0,-4 2 0,-2 0 0,-8-3 0,-4 0 0,-9-7 0,-2 2 0,-6-6 0,7 6 0,-6-3 0,12 5 0,-2 2 0,8-1 0,3 5 0,0-2 0,2 2 0,1 0 0,0 0 0,1 0 0,-1 0 0,5 0 0,5 0 0,4 0 0,6 0 0,5-4 0,6 4 0,6-7 0,0 6 0,0-6 0,-6 3 0,-6 0 0,-9 2 0,-3 2 0,-3 0 0,-2 2 0,0 0 0,-2 3 0,-2-1 0,-2 2 0,-3 1 0,-5 3 0,-29 15 0,18-11 0,-21 12 0,31-18 0,1 0 0,5-4 0,0 0 0,3-1 0,3-1 0,4-4 0,2-3 0,6 0 0,-3-2 0,4 3 0,0-1 0,-2 0 0,2 0 0,-5 3 0,-3 2 0,-6 2 0,-2 4 0,-9 0 0,0 3 0,-4-3 0,1 5 0,-1-5 0,4 1 0,2-4 0,5-1 0,5-2 0,2 0 0,1-2 0,2 2 0,1-4 0,5 1 0,3-2 0,0 0 0,-1 0 0,-5 0 0,-1 3 0,-3-2 0,-3 4 0,-5-2 0,0 2 0,-6 0 0,3 0 0,-27 0 0,20 0 0,-20 0 0,22 0 0,-16 0 0,12 0 0,-11 0 0,20 0 0,-2 0 0,10 0 0,0-2 0,6-1 0,5-4 0,2-1 0,16-11 0,4-1 0,12-3 0,1 1 0,-14 7 0,-8 3 0,-14 7 0,-10 3 0,2 4 0,-8 2 0,3 3 0,-3 0 0,-2 4 0,1-3 0,-4 8 0,4-8 0,0 1 0,4-4 0,3-3 0,3 0 0,1-2 0,0 0 0,1 0 0,-1 0 0,0 0 0,3-2 0,-3 2 0,5-2 0,-3 0 0,3 1 0,0-1 0,-2 0 0,-1 2 0,-4 0 0,-2 2 0,0 2 0,-4 3 0,0-2 0,-1 3 0,-2-3 0,3 3 0,-1-3 0,5-1 0,0-2 0,5-2 0,-1 0 0,0 0 0,1 0 0,1 0 0,1 0 0,1 0 0,-1 0 0,0-2 0,-7 3 0,-2 0 0,-5 3 0,-2 0 0,-3 1 0,2 0 0,-2 0 0,5-3 0,0 2 0,5-6 0,2 2 0,2-5 0,3-1 0,1-1 0,4-3 0,0 1 0,0-1 0,-4 2 0,-3 1 0,-3 2 0,-5 3 0,-2 2 0,-5 0 0,2 0 0,-5 0 0,7 0 0,-2 0 0,6 0 0,-1 0 0,1-1 0,-1 0 0,1-1 0,2 0 0,-2 2 0,3-4 0,-1 1 0,0 1 0,2-2 0,-2 1 0,2-1 0,-2 2 0,-1 0 0,1 0 0,-2-1 0,4 1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1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54 24575,'0'6'0,"0"1"0,0-1 0,0 3 0,0-3 0,2 3 0,-2 0 0,4 0 0,-4 3 0,2-3 0,-2 4 0,2-5 0,-1 1 0,1 0 0,-2 0 0,0-1 0,0-1 0,0-1 0,0-1 0,0-1 0,0 2 0,0-1 0,0 3 0,0-3 0,0 1 0,0-1 0,-2-3 0,1 2 0,-1-2 0,0 3 0,0-1 0,-3-4 0,1-2 0,-3-8 0,-1 0 0,-1 0 0,2 1 0,-10-14 0,8 10 0,-6-15 0,-3-5 0,10 15 0,-15-36 0,19 40 0,-7-18 0,11 25 0,-2 5 0,2 2 0,2 5 0,0-1 0,1 0 0,1 1 0,-2 1 0,0-1 0,0 1 0,-2-2 0,0 1 0,0-1 0,0 0 0,0 3 0,0-3 0,0 3 0,0-3 0,0-2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4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0 24575,'5'0'0,"1"0"0,1 2 0,2-2 0,3 7 0,1-3 0,1 9 0,2-4 0,-5 4 0,2 0 0,-6-3 0,1 5 0,-4-5 0,-1 6 0,-1 3 0,-9 6 0,-1 6 0,-13 2 0,6-7 0,-15 8 0,17-19 0,-11 7 0,14-15 0,-6 1 0,7-4 0,-7-1 0,3-1 0,-1-2 0,4 0 0,4-2 0,-4-3 0,2-2 0,-7-13 0,7 9 0,-4-12 0,9 16 0,-4-3 0,6 5 0,1 3 0,3 0 0,3 2 0,1 2 0,11 5 0,-3 2 0,5 3 0,-2 4 0,-7-5 0,2 7 0,-6-8 0,-2 2 0,-3-5 0,0 11 0,-2-9 0,0 8 0,0-11 0,0-1 0,-2-3 0,1 2 0,-2-2 0,-2 1 0,2 0 0,-3-2 0,4 1 0,-2-2 0,-1 0 0,1 0 0,1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4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24575,'5'5'0,"1"1"0,-1-1 0,3 1 0,-3 0 0,3-1 0,5 10 0,10 1 0,-1 3 0,30 19 0,-22-20 0,43 33 0,-37-31 0,18 18 0,-1-3 0,-12-5 0,33 34 0,-39-33 0,33 37 0,-40-40 0,10 12 0,-16-17 0,3 9 0,-3-11 0,21 26 0,-22-32 0,8 12 0,-19-20 0,-3-2 0,-1-1 0,-1 0 0,1 3 0,13 12 0,-10-7 0,19 15 0,-11-10 0,6 6 0,-6-6 0,6 10 0,-14-17 0,6 11 0,-11-17 0,0 3 0,1-5 0,-3 2 0,2-3 0,-4 2 0,4 0 0,-1-1 0,1 0 0,-2-4 0,0 2 0,-2-2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6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31 24575,'3'2'0,"1"-1"0,0 1 0,1 0 0,6 1 0,-3 1 0,8 1 0,-7 0 0,7 0 0,-3 0 0,4-2 0,-4 2 0,3-5 0,-9 4 0,3-3 0,-5 0 0,-1 1 0,0-1 0,3 3 0,-3-4 0,3 2 0,-3 0 0,0-1 0,1 0 0,-5-1 0,-4 0 0,-7 0 0,-11-6 0,-9 0 0,-8-10 0,0 3 0,8 0 0,-5-2 0,16 8 0,-6-4 0,16 8 0,3 1 0,3 2 0,-1 0 0,3 2 0,0 0 0,2 3 0,0 1 0,0 1 0,0 0 0,0 1 0,0-1 0,2 1 0,-2 5 0,2 0 0,-2 3 0,0-4 0,3 3 0,-3-8 0,3 4 0,-3-5 0,0-2 0,0 1 0,0-1 0,0 0 0,0 1 0,0-1 0,0-2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5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201 826 24502,'-2'7'0,"1"-1"36,-2-2-36,-3 6 12,-1-2-12,-11 20 7,7-5-7,-22 47 0,17-31 0,-20 43 0,12-33 0,3 11 18,3-15-18,13-17 0,5-10 0,3-13 0,4 1 0,2-5 0,9 0 0,-5-2 0,15-3 0,-7-11 0,2 1 0,2-5 0,13-32 0,-10 15 0,3-16 0,0-9-595,-12 10 1,-3 0 594,3-6 0,-2-2 0,-2-12 0,-7 2 0,-6-13 0,-1 29 0,-3-1 0,-10-4 0,-4 3 0,-2-17-137,-4 9 0,-1 3 137,3 15 0,-15-31 0,22 48 0,-5-5 0,15 23 1172,-3 2-1172,5 3 291,-1 2-291,4 6 0,1 2 0,3 3 0,17 7 0,0-1 0,14 3 0,-6-2 0,7-6 0,-20-1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24575,'12'0'0,"21"0"0,-12 0 0,15 0 0,-7 8 0,-12-2 0,20 20 0,-22-14 0,15 26 0,-12-14 0,0 7 0,-3-2 0,-8-16 0,2 5 0,-9-8 0,2 0 0,-4 2 0,0-3 0,-3 3 0,0-4 0,0 2 0,-2-1 0,0-3 0,-1 6 0,2-9 0,1 1 0,1-6 0,-1-1 0,-4-13 0,1 7 0,-16-22 0,13 19 0,-11-7 0,14 14 0,1 3 0,0 4 0,3 3 0,2 1 0,-2 3 0,3 16 0,-1-12 0,-2 28 0,3-28 0,-6 22 0,4-24 0,-1 8 0,0-10 0,2-3 0,-1 3 0,1-8 0,2 0 0,0-5 0,0-1 0,0 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9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476 183 24575,'-3'4'0,"-1"0"0,2 2 0,0 1 0,-9 25 0,5-8 0,-7 20 0,0-7 0,4 2 0,-7 0 0,-5 24 0,8-32 0,-2 15 0,10-36 0,5-4 0,-2-1 0,0-1 0,-1 0 0,1 1 0,-2-3 0,3 2 0,-1-2 0,2-1 0,0-7 0,-9-31 0,3 1 0,-9-22 0,0-7 0,-7-11 0,0-2 0,-11-14 0,8 39 0,6 5 0,2 17 0,13 22 0,0-3 0,2 12 0,2 10 0,0 1 0,-3 6 0,-1 6 0,-3 1 0,0 1 0,-5 11 0,8-20 0,-13 32 0,11-17 0,-12 21 0,9-20 0,-2-2 0,1-7 0,6-9 0,-6 8 0,8-14 0,-1 2 0,1-10 0,2 0 0,0-5 0,0 1 0,-2-2 0,1 3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7.6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68 143 24575,'-6'9'0,"1"3"0,-4-2 0,3 5 0,-3-1 0,-3 15 0,5-9 0,-4 9 0,11-16 0,-3 3 0,3-6 0,2 0 0,0-4 0,3-3 0,1-1 0,-1-2 0,1 0 0,0-2 0,1-1 0,5-2 0,-2-1 0,2 2 0,3-10 0,-4 10 0,5-15 0,-6 8 0,1-6 0,2-6 0,6-8 0,-7 8 0,2-2 0,1 0 0,-3 2 0,2-8 0,-6 12 0,-7 3 0,-1 6 0,-3 0 0,-1 3 0,0 3 0,-3 0 0,2 1 0,-3 1 0,3 2 0,-1 2 0,-1 0 0,3 3 0,-8 2 0,6 0 0,-9 4 0,7-2 0,-2-1 0,3 0 0,-6 5 0,7-4 0,-7 9 0,8-12 0,0 3 0,3-4 0,0-3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1 24575,'2'8'0,"-2"5"0,5 6 0,-4 6 0,5-4 0,-6 1 0,2-14 0,-2 3 0,0 0 0,-2-2 0,-2 13 0,-2 0 0,-3 15 0,-7 2 0,6-6 0,-22 23 0,21-26 0,-12 12 0,17-27 0,4-11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377 0 24575,'7'0'0,"-1"4"0,3 1 0,0 4 0,6 6 0,-4-1 0,6 5 0,-7 4 0,-2-4 0,-4 10 0,-2-4 0,-2 6 0,0 0 0,-25 27 0,16-30 0,-21 18 0,25-34 0,-16 10 0,-3 11 0,-20 13 0,-4 5 0,-3-4 0,-1-1 0,17-19 0,-5 4 0,12-11 0,6-3 0,2-2 0,15-11 0,-2 1 0,5-1 0,0 0 0,0 3 0,1 9 0,-1-5 0,6 24 0,-3-18 0,12 31 0,-10-30 0,8 17 0,-7-15 0,2-2 0,1 11 0,-2-16 0,-1 9 0,0-17 0,-3 5 0,3-5 0,-2-3 0,2 0 0,3 0 0,-3-2 0,1 2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9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752 0 18001,'-11'0'0,"-8"11"2970,6 18-2970,-5-5 0,-12 44 0,0 2 0,-9 9-540,2 7 540,3-35 0,0-1 0,-12 28 0,-6-5 0,-3 4-447,15-10 1,2-1 446,-1-3 0,1 1 0,1 4 0,5-2 0,-3 24 0,12 3 0,4 9 0,7-17 0,4 1 0,2-16 0,0 2 0,6-2 0,9 22 0,5-7 0,-3-32 0,3-3 784,7 7 1,2-5-785,12 4 0,2-17 0,-3-18 1285,-10-13-1285,-1-4 2183,-6-9-2183,-6 1 0,4-6 0,-1-4 0,-4 7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9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24575,'10'8'0,"-3"-1"0,6 0 0,-4 5 0,0-4 0,2 8 0,25 25 0,-11-4 0,26 26 0,-20-5 0,-4-7 0,1 2-1079,8 24 1079,-6-1 0,-1 0 0,-2-5 0,-8 1 0,-3 0 0,0-3-382,-4 24 382,-7-16 0,-5-31 0,-5 36 0,2-56 0,-6 12 0,4-29 1058,-1-4-1058,1 0 403,-1 0-403,-1 0 0,-5 4 0,-2-1 0,3 0 0,-1-2 0,8-5 0,-3-1 0,3 0 0,-6 3 0,-8 1 0,3-1 0,-1 3 0,4-3 0,4-1 0,0 1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0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1 24575,'4'0'0,"0"0"0,1 0 0,-1 2 0,0 2 0,2 3 0,2 5 0,1 8 0,2-2 0,-3 11 0,1-4 0,-5 6 0,0 6 0,-4-4 0,0 5 0,-5 12 0,2-24 0,-4 12 0,0-30 0,2-3 0,-1 1 0,2-5 0,-1 0 0,1-1 0,-1 0 0,1 0 0,0 0 0,-1 0 0,1-2 0,-1 0 0,3-2 0,-2-3 0,2 2 0,-3-3 0,3 1 0,-2 0 0,3 1 0,-1 2 0,4-1 0,1-1 0,1-1 0,0 0 0,1-1 0,-3 3 0,2 1 0,-5 4 0,0 2 0,-5 2 0,-5 4 0,-2-3 0,0 1 0,5-4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24575,'2'9'0,"0"0"0,-2 3 0,0 1 0,0 4 0,0 6 0,0-5 0,0 11 0,-2-10 0,1 0 0,-3-7 0,3-3 0,-3-4 0,4 1 0,-4-4 0,4 2 0,-4-1 0,3 1 0,-3-4 0,4 2 0,-2-2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0 24575,'2'2'0,"2"-1"0,-3 3 0,3-4 0,-2 6 0,2-5 0,1 5 0,-1-2 0,-2 1 0,8 20 0,-5-11 0,6 15 0,-3 14 0,-5-8 0,2 17 0,-5-1 0,0-11 0,-16 51 0,4-36 0,-13 23 0,8-41 0,3-12 0,1-2 0,5-10 0,-9 11 0,10-14 0,-8 7 0,11-15 0,1 0 0,-1-2 0,2 2 0,-1-4 0,-1 0 0,4-1 0,-2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2.0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0 24464,'-2'7'0,"-2"11"55,-4-5-55,0 16 19,-3-10-19,0 10 9,0 2-9,-5 8 28,7-6-28,-8 15 0,4-13 0,-6 16 0,1-5 0,8-17 0,-1-1 0,11-20 0,-5 7 0,4-9 0,-2 4 0,3-10 0,0 2 0,0-4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 0 24575,'0'5'0,"0"-1"0,-4 0 0,-2 6 0,-3-2 0,-7 11 0,2-8 0,-27 24 0,11-8 0,-20 23 0,5-5 0,6-1 0,-1 4 0,16-19 0,8 0 0,10-16 0,4 0 0,2-7 0,2-1 0,0-3 0,2 0 0,1-2 0,-1 2 0,0-2 0,1 0 0,-1 0 0,0-2 0,12-5 0,10-5 0,7-4 0,19-13 0,-24 13 0,9-9 0,-7 6 0,-14 9 0,10-10 0,-19 14 0,-1-4 0,-2 6 0,-4 0 0,2-6 0,-2 2 0,-4-14 0,4 11 0,-6-8 0,6 7 0,-4 4 0,3-2 0,-3 8 0,2-2 0,-2 3 0,-1-1 0,1 2 0,-1 0 0,1 2 0,-2-1 0,-5 3 0,-2-1 0,-17 4 0,14-3 0,-9 0 0,18-4 0,1 1 0,1 0 0,3 3 0,0-4 0,2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302 1530 24575,'-7'0'0,"2"2"0,-1 0 0,2 2 0,-3 3 0,-3 9 0,2-1 0,-3 4 0,-1 10 0,6-16 0,-4 10 0,10-17 0,0-3 0,2-1 0,4-2 0,1-2 0,5-4 0,-4-1 0,24-27 0,-13 2 0,21-28 0,-9-6 0,-9-16-415,-10 27 1,-3 0 414,-2-26 0,-5 17 0,-5-2 0,-6 12 0,-5-1-1380,-6-27 1,-5-5 1379,-9-3 0,-3 1 0,5 16 0,0 0 0,-8-14 0,1 5 0,15 32 0,0 3 0,-2-7 0,2 5 0,-2-3 0,12 26 0,13 17 712,1 8-712,6 1 2876,13 14-2876,16 2 0,14 13 0,4 0 0,-5-1 0,-10-6 0,-16-6 0,-1-4 0,-15-9 0,4 4 0,-6-4 0,-1 1 0,1 0 0,-4 1 0,2-1 0,0 0 0,-2-1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24575,'4'4'0,"-2"3"0,2-2 0,-1 3 0,1-1 0,0 1 0,3 1 0,8 16 0,-6-9 0,4 14 0,-9-17 0,-4-1 0,2-3 0,-2 0 0,0 9 0,0-8 0,-2 8 0,2-14 0,-2 5 0,2-3 0,0 1 0,0 0 0,0-5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4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634 0 24575,'2'5'0,"7"2"0,-5-2 0,11 3 0,-7-4 0,2-1 0,-3 1 0,9 0 0,-9 1 0,11 1 0,-3 16 0,-5-7 0,10 27 0,-10 3 0,4 30 0,-8 15-441,-1 7 441,-10-14 0,-11 9 0,5-47 0,-30 44 0,13-43 0,-10-1 0,-4 2 0,-17 15 0,17-26 0,-1-3 0,-20 14 0,20-21 0,-8 2 0,19-20 0,-7 1 0,7-5 0,3-7 441,4-2-441,4-1 0,4 0 0,5 1 0,5-1 0,-7-5 0,2-9 0,6 2 0,-6-31 0,8 26 0,-1-51 0,6 42 0,4-31 0,3 40 0,-1 0 0,1 19 0,-3 2 0,1 2 0,13 12 0,-6-4 0,46 31 0,-34-23 0,52 31 0,-53-33 0,16 9 0,-28-13 0,4 3 0,-8-3 0,3 5 0,-5 17 0,-5-8 0,4 26 0,-9-11 0,-13 39 0,-3-24 0,-7 23 0,-14-4 0,14-25 0,-9 17 0,17-38 0,-1 5 0,7-13 0,-16 11 0,12-17 0,-3-1 0,10-9 0,8-5 0,-4-1 0,-2-4 0,-9-7 0,-9-5 0,0-11 0,6 14 0,8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9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29 8191,'-11'55'0,"1"-16"5063,10-11-5063,2-21 2818,3 15-2818,1-17 1719,1 5-1719,-1-4 6784,-1-1-6784,7 0 0,-7-3 0,7-2 0,-7 0 0,1-4 0,-1 1 0,-1-4 0,0 1 0,1-1 0,1-18 0,-3 12 0,5-35 0,-7 24 0,4-20 0,-5 27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5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423 0 10628,'-40'48'0,"5"-4"2109,5-4 1,-1 4-2110,-14 39 2437,7-17-2437,7 5 0,0 7 844,2 8-844,10-27 0,3 0 0,-3 26 0,11-32 0,0-2 4639,-3 20-4639,4-1 0,-6-20 695,13-14-695,-7-3 153,6-4-153,-3-4 960,4-22-960,0-2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6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32 24575,'4'0'0,"0"0"0,6-2 0,1 1 0,6-4 0,6 1 0,-5 1 0,2-3 0,-4 6 0,-7-4 0,3 3 0,-3-3 0,0 4 0,0-2 0,-1 2 0,-1 0 0,1 0 0,-3 0 0,1 0 0,-1 0 0,-1 0 0,0 0 0,1 0 0,-3 2 0,0-2 0,-2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710 0 24575,'-3'5'0,"1"-1"0,0 2 0,2 1 0,-2 5 0,-2 8 0,0 4 0,-5 20 0,0 10 0,-1 14 0,-1 0 0,1 4 0,4-10 0,1-19 0,5-11 0,0-20 0,0-2 0,0-4 0,0-5 0,-2-5 0,-5-12 0,-1 6 0,-3-8 0,-18-11 0,15 17 0,-27-24 0,26 29 0,-7-6 0,6 8 0,-10 4 0,10-1 0,-9 2 0,12 0 0,6 2 0,-5 2 0,5 1 0,-5 4 0,-22 18 0,9-6 0,-22 17 0,-6 30 0,15-22 0,7-3 0,2 2 0,3 9 0,-3 1 0,10-3 0,5-7 0,10 27 0,11-30 0,5 10 0,26-27 0,12-8 0,26 8 0,19-2-1233,2-6 1233,0-5 0,-21-7 0,-17-5 0,-28 0 0,-8-2 0,-14 1 0,-2-2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274 1 24575,'-8'9'0,"3"-1"0,-2 4 0,-10 26 0,9-18 0,-27 61 0,19-42 0,-15 32 0,13-26 0,4 1 0,-17 38 0,18-29 0,-18 29 0,16-25 0,4-23 0,0 2 0,11-25 0,-2-7 0,2 1 0,0-5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0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1 9667,'31'0'0,"-6"2"5110,-5 3-5110,-8 2 2588,-5 2-2588,1-1 1521,-3 1-1521,4 3 5689,12 16-5689,-10-11 0,10 13 0,-17-22 0,-1 4 0,1-7 0,-4 1 0,2 0 0,-2-1 0,0 1 0,0-1 0,-2-1 0,-6 19 0,0-13 0,-6 19 0,5-19 0,-1 2 0,3-5 0,1-1 0,1-4 0,1 2 0,0-3 0,-3 1 0,2-2 0,-3 0 0,1 0 0,-2 0 0,2 0 0,-1 0 0,1-2 0,-1-1 0,-1-3 0,-4-2 0,0-2 0,0 2 0,1-2 0,5 5 0,1 1 0,5 2 0,1 2 0,5 0 0,1-2 0,-1 1 0,1 0 0,10 1 0,-6 0 0,8 0 0,-6 0 0,2 0 0,2 0 0,-5 0 0,-1 3 0,-4 2 0,0 8 0,1 0 0,-1 10 0,-2 1 0,-1-3 0,-3-2 0,0 6 0,0-2 0,-3 14 0,2-16 0,-5 2 0,3-16 0,0 3 0,-1-8 0,2 0 0,-3-2 0,-1 0 0,1 0 0,1 0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1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1402 8191,'-23'19'0,"-17"18"5063,22-17-5063,-13 13 2818,14-13-2818,6-3 1719,2-1-1719,4 1 6784,2-4-6784,3-1 0,2-7 0,2 1 0,7-6 0,2 2 0,3-2 0,7 0 0,8-4 0,2 0 0,11-9 0,-5-5 0,2-5 0,-4-8 0,15-52-951,-27 11 951,-5 1 0,-5 0 0,-10 1 0,-8 12 0,-4 1-528,-11-8 528,-11-30 0,8 46 0,-3 1-608,-1-4 1,-3-1 607,-8-9 0,-1 2 0,10 15 0,0 1-164,-6-7 1,4 2 163,8-7 850,0 1-850,12 5 509,11 24-509,-2-10 1285,5 23-1285,3-5 377,5 4-377,7 1 0,-2-1 0,4 4 0,4-1 0,-6 4 0,9-1 0,7-4 0,-14 8 0,39-11 0,-32 12 0,8-2 0,-23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435 1 24575,'0'7'0,"0"1"0,0-3 0,0 3 0,-4 15 0,3-7 0,-12 33 0,1-2 0,-4-5 0,-15 28 0,11-44 0,-7 19 0,11-29 0,-18 11 0,15-14 0,-39 26 0,36-26 0,-29 14 0,35-21 0,-9 3 0,16-5 0,-3-4 0,4 2 0,-2-2 0,4-4 0,1 3 0,-1-5 0,1 2 0,1-3 0,1-11 0,1 6 0,2-6 0,2 9 0,1-4 0,2 0 0,16-18 0,-10 14 0,15-9 0,-16 22 0,2 1 0,-5 3 0,1 2 0,2 4 0,-2 1 0,3 2 0,-4-2 0,0 1 0,-5-5 0,-2-1 0,-6-4 0,1-3 0,0 3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24575,'-3'2'0,"1"1"0,2 1 0,-2 2 0,0 1 0,-1 2 0,0-3 0,2 1 0,-3 3 0,1-3 0,0 4 0,-1-5 0,2-2 0,-1 0 0,1-1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3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24575,'5'2'0,"-3"2"0,4-1 0,-3 1 0,5 2 0,2 2 0,6 7 0,-4-3 0,3 3 0,0 6 0,-6-9 0,16 21 0,-14-11 0,3 1 0,-5-4 0,-8-7 0,0 8 0,-1-2 0,0 18 0,-3-10 0,-18 32 0,8-28 0,-18 17 0,18-30 0,-15 8 0,19-15 0,-7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5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759 0 8191,'60'10'0,"-6"0"5063,4 4-5063,-28-4 2818,25 9-2818,-29 3 1719,9-5-1719,-2 16 6784,-20-17-6784,14 35 0,-15-3 0,-2 14 0,-5 15 0,-9-26 0,-5 13 0,-18 14 0,5-24-385,-1-3 1,-3 2 384,-15 27 0,-4-5 0,14-26 0,1-5 0,0-7 0,-25 20 0,24-32 0,-46 11 0,28-14 0,-9-4 0,-1-4 0,-3-7 0,-23 8 0,33-14 0,13 3 769,-25-24-769,27 8 0,-22-25 0,4-16 0,10-9 0,3 8 0,22 4 0,27 29 0,20-31 0,6 18 0,17-16 0,-21 33 0,12 0 0,-12 14 0,17-1 0,-14 4 0,4 0 0,-17 2 0,-2-1 0,-5 3 0,-9-1 0,1 1 0,-4 0 0,0 1 0,-2-3 0,-1 0 0,1-2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24575,'0'4'0,"0"1"0,2 1 0,-2 1 0,2 2 0,1 3 0,-3 1 0,6 10 0,-2-5 0,2 2 0,-3-5 0,0-5 0,-2 0 0,3-1 0,-4-5 0,2 3 0,-2-3 0,0-2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1 17622,'7'8'0,"1"-1"3117,-3 1-3117,3-1 1191,5 8-1191,-2-1 627,5 2-627,2 13 2018,-9-16-2018,8 15 0,-7-8 0,-3-2 0,0 11 0,-7-10 0,-3 4 0,1-10 0,-13 11 0,-6-4 0,-1 7 0,-19 10 0,7 0 0,-25 22 0,28-28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0 24575,'0'10'0,"0"-2"0,0 2 0,0-2 0,0-1 0,0 5 0,0 14 0,0-9 0,0 11 0,0-18 0,0 2 0,0 0 0,0-2 0,0 0 0,-2-2 0,-4 3 0,1-2 0,-2 3 0,2-5 0,1-1 0,0-1 0,-1-1 0,3-1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 24575,'7'4'0,"3"3"0,3 1 0,0 2 0,1 4 0,-7-5 0,3 7 0,-2-3 0,1 4 0,3 6 0,-4 2 0,0 6 0,-1 6 0,-6 2 0,-1 13 0,-10 1 0,-6 7 0,-3-7 0,-4-1 0,-1-10 0,-1-8 0,8-11 0,-1-9 0,12-8 0,-4-3 0,6-3 0,0-1 0,1-1 0,1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24575,'-2'10'0,"1"1"0,-4 2 0,5-1 0,-4 0 0,-2 1 0,-2 17 0,0-14 0,-8 26 0,2-13 0,-2 0 0,4-4 0,2-7 0,0-6 0,0 10 0,4-16 0,1 5 0,0-10 0,3 3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0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18850,'8'12'0,"9"27"2628,4-8-2628,3 20 0,21 16 0,-18-21 0,26 35 0,-17-26-447,2-4 1,4 2 446,-11-14 0,2 3 0,9 6 0,5 6 0,-3-5 0,-3-4 0,2 0-410,7 9 0,7 5 0,-5-6 410,-2-8 0,-1-2 0,16 19 0,4 2 0,2-4 0,-2-4 0,-20-13 0,1 1 0,10 5 0,5 6 0,-6-6 0,-11-9 0,-2-1 254,17 12 1,-2-1-255,10 10 0,-22-23 0,-1 0 0,7 14-158,-14-21 0,-2 0 158,1 13 1296,-13-18-1296,0 5 2357,-18-18-2357,-4-5 963,1-3-963,-3-4 0,-1 0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1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1363 1 24575,'-4'2'0,"-1"0"0,-4 14 0,-7 6 0,-7 22 0,-5-5 0,7-1 0,-19 34 0,-10 3-759,26-29 0,-2 2 759,-20 20 0,0-1 0,-5 12 0,-2 2 0,-2 0 0,20-35 0,1-1 0,-7 16 0,-2 1 0,-4-4 0,1-3 0,-17 20 0,4-9 0,0-2 0,5-11 0,4-6 0,4-3 0,16-13 0,-14 7 0,25-14 0,4-11 0,-2 8 0,-11 8 1518,10-15-1518,-29 29 0,30-32 0,-10 9 0,18-15 0,0-3 0,4 0 0,1-2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5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0 24575,'32'37'0,"-7"-10"0,7 19 0,-18-24 0,11 16 0,6 6 0,-13-14 0,9 11 0,-1 3 0,-6-5 0,28 46 0,-34-55 0,9 11 0,-20-26 0,2 5 0,-4-2 0,2 2 0,-13 28 0,4-21 0,-13 36 0,2-24 0,-6 7 0,-24 26 0,11-24 0,-4 6 0,21-36 0,13-15 0,1-2 0,1-3 0,-1-2 0,-7-9 0,-5-10 0,0 5 0,-4-4 0,-7-1 0,8 11 0,-18-10 0,20 19 0,0-1 0,5 12 0,8-3 0,-3 11 0,3-6 0,-6 25 0,4-18 0,-16 38 0,15-37 0,-8 17 0,11-22 0,-7 23 0,7-8 0,-6 9 0,10 12 0,-3-29 0,3 18 0,-1-32 0,2 1 0,0-5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272 0 21687,'0'13'0,"0"-6"1389,0 5-1389,-4 5 487,4-6-487,-8 30 248,7-23-248,-14 57 0,8-30 0,-9 41-784,-6 7 784,7-31 0,-1 3 0,0-4 0,0 2 0,-5 16 0,1-2 0,7-26 0,1-1 0,-3 13 0,1-4 0,-1-1 0,2-6 0,7-30 0,3-13 0,0 7 0,3-13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24575,'6'3'0,"1"1"0,1 0 0,1 3 0,0 2 0,15 30 0,-4-16 0,9 28 0,-9-17 0,-3 5 0,-3 13-277,0-4 1,-2 2 276,-3 28 0,2-24 0,-1-1 0,-9 7 0,3-15 0,-8 5 0,3-25 0,-12 22 0,9-34 553,-6 12-553,0-6 0,5-10 0,-5 7 0,6-12 0,-3 3 0,5-4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6.5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178 283 8191,'-48'64'0,"9"-18"5063,3 18-5063,15-32 0,1 38 0,12-41 2818,3 32-2818,5-39 1719,2 10-1719,1-16 6784,4-3-6784,1 0 0,8 6 0,-2-10 0,2 4 0,6-7 0,-1 0 0,42 9 0,-11-9 0,21 4 0,-15-14 0,2-2 0,-8-11 0,4-5-785,2-1 1,1-1 784,6-6 0,-1-2 0,-4 3 0,-4 0-591,22-14 591,4-12 0,-43 24 0,1-14 0,-33 11 0,-2-20 1519,-5-7-1519,-15-12 0,-6 18 641,-1 9-641,1 19 0,-14 0 0,-12 7 0,-23-6 0,-17 16 0,28 5 0,-4 8 0,6 8 0,0 5 0,-5-1 0,-1 9 0,35-13 0,-27 17 0,13 4 0,-2-2 0,8 3 0,1 8 0,19-19 0,-21 24 0,11-13 0,8-7 0,-3 1 0,17-18 0,2-3 0,0-1 0,2-3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1 24575,'-2'6'0,"-3"4"0,0 0 0,-9 19 0,8-13 0,-5 13 0,2-12 0,-4 38 0,-3-16 0,-1 19 0,-1 7-835,4-13 1,-2 0 834,-7 20 0,-1 3 0,5-4 0,0-3 0,2-17 0,0-2-510,-3 14 1,0-1 509,2-15 0,1 0 0,-4 9 0,0-1 0,-11 22 0,12-21 0,10-31 0,6-7 1579,1-13-1579,3-5 1109,0-4-1109,0-1 0,0-18 0,0 16 0,0-13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320 0 24575,'-5'4'0,"1"-1"0,-1 1 0,-13 8 0,10-5 0,-13 10 0,14-11 0,-21 23 0,13-12 0,-34 43 0,25-24 0,-12 24 0,10-19 0,0 30 0,6-30 0,0 22 0,16-12 0,1-22 0,5 10 0,3-23 0,0-9 0,4 3 0,-2-6 0,2 1 0,0-3 0,9 0 0,-3-2 0,8 0 0,6 0 0,10-9 0,-4 4 0,20-17 0,-13-8 0,21-19 0,-17 8 0,-7-5 0,-17-8 0,-9 17 0,-2-39 0,-8 21 0,-3 6 0,-2 10 0,-1 23 0,-1 8 0,-1-1 0,1 6 0,-1-1 0,1 4 0,-1-2 0,1 4 0,-2 0 0,-1 0 0,-18 8 0,8-5 0,-9 5 0,-2 1 0,11-4 0,-12 4 0,19-8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9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524 0 24575,'-2'3'0,"-3"1"0,-8 6 0,-10 11 0,-1 4 0,-25 23 0,15-14 0,-12 16 0,9-8 0,-11 27 0,13 5 0,1 3 0,24-12 0,17-26 0,1-2 0,17-3 0,0-10 0,5 4 0,-6-13 0,-8 0 0,-6-7 0,-4-2 0,-3-1 0,-1-1 0,-2 0 0,-2-1 0,1 3 0,-3-3 0,2 1 0,-3-2 0,1-2 0,-2 2 0,1-2 0,-2 2 0,-3-2 0,3 0 0,-28-4 0,20 1 0,-20-5 0,-4-4 0,16 5 0,-38-16 0,43 15 0,-12-6 0,24 10 0,3 4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0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24575,'-4'2'0,"-1"0"0,-1 3 0,-1-1 0,0 2 0,-5 2 0,5 1 0,-7 4 0,4 0 0,0 10 0,-5 28 0,9-14 0,0 33 0,19-34 0,5 5 0,1-20 0,6-3 0,2-7 0,12 2 0,7 0 0,-7-8 0,-8-1 0,-12-4 0,-6 0 0,-7 0 0,6 0 0,-8 0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1.6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3 24575,'-7'10'0,"3"-4"0,-4 16 0,5-13 0,-1 19 0,2-16 0,2 23 0,0-23 0,0 13 0,0-16 0,4 10 0,-2-10 0,10 10 0,-7-16 0,5 4 0,-6-6 0,1 1 0,1-2 0,1 0 0,5-3 0,27-2 0,-3-3 0,22-6 0,-19 5 0,5-8 0,-11 4 0,36-17 0,-39 11 0,28-14 0,-48 15 0,1 4 0,-9 4 0,-2 4 0,-2 3 0,2 1 0,-2 4 0,0 1 0,0-1 0,-3-2 0,-1 0 0,-5 0 0,-15-4 0,10 1 0,-13-4 0,16 4 0,-3-2 0,-1 5 0,8-5 0,-1 5 0,8-2 0,-3 0 0,1 1 0,-1-1 0,1 2 0,0 0 0,-1 0 0,1 0 0,1 2 0,3-1 0,3 3 0,3-2 0,1 2 0,5 1 0,1 0 0,0 0 0,3 0 0,-8 0 0,4-2 0,-6 1 0,1-4 0,1 4 0,-1-2 0,2 5 0,-2-2 0,1 3 0,-3-3 0,1 6 0,-1-3 0,0 4 0,2 1 0,-2-4 0,4 3 0,-2-3 0,0-4 0,-1-1 0,-3-6 0,1 1 0,-4-3 0,4 4 0,-4-2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2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24575,'0'22'0,"0"5"0,0 25 0,-3-11 0,2 3 0,-8 19 0,4-18 0,-1 13 0,0 7-745,1-7 1,-1 1 744,0 3 0,1 0 0,1-4 0,1-2 0,-2 42 0,5-30 0,3 5 0,-3-43 0,5-22 0,-3-6 0,2-2 0,1 0 0,-3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307 0 8191,'-33'13'0,"4"1"5063,16-7-5063,-30 19 0,20-7 0,-50 39 2818,49-31-2818,-19 18 1719,35-29-1719,-2 14 6784,7-14-6784,-1 9 0,6-16 0,8 6 0,2-6 0,8 4 0,9-5 0,49 0-932,18-2 932,-41-5 0,3-1 0,3-5 0,-2-2 0,20-15-116,-11 6 116,1-24 0,-40 15 0,15-17 0,-30 15 0,-7 4 0,-11 9 926,-13-6-926,1 13 122,-15-9-122,-7 15 0,-3 6 0,-17 6 0,3 18 0,11-5 0,-11 21 0,34-21 0,-17 28 0,25-12 0,-1 1 0,9 1 0,9-17 0,-3-6 0,6-1 0,10 1 0,-5-7 0,39 25 0,-3-9 0,9 0 0,1 1 0,-19-19 0,45 4 0,-29-9-313,6 1 1,1-1 312,0-4 0,-1 2 0,2 0 0,5-3 0,18 4 0,-55-3 0,-10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24466,'5'9'0,"5"16"55,-3-2-55,22 35 18,-14-22-18,19 22 0,-6-18 0,4 1-941,4 3 1,3 3 940,18 18 0,5 1 0,0-5 0,1-2 0,1 2 0,-1-4 0,-14-16 0,-1-1 0,11 12 0,-1 0 0,-13-12 0,1 0 0,14 11 0,3 4 0,0 0 0,-1 0 0,-6-3 0,0 1 0,1 3 0,-4-1 0,-21-14 0,-2 0-131,6 9 0,-6 0 131,-7 15 0,2-4 0,-15-12 0,-6-38 0,-3 1 465,3-15 1,-4 1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1140 1 24575,'-2'2'0,"-2"0"0,3 2 0,-6 6 0,-1 8 0,-11 9 0,-9 13 0,-13 16 0,11-14 0,-2 1-435,-20 28 435,22-28 0,-1 2-798,-3 3 0,0 1 798,0 5 0,-1 3 0,-8 15 0,-1 0 0,11-19 0,1-3-270,0 7 0,2-7 270,-5-8 0,-18 37 0,29-56 0,-20 35 388,30-43-388,-20 20 1583,11-12-1583,-1-3 600,3 1-600,6-6 0,-27 22 0,12-8 0,-43 29 0,50-38 0,-15 8 0,32-24 0,4-2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1 662 24575,'2'-5'0,"2"3"0,-2-2 0,4 0 0,-1-1 0,2-2 0,-1 1 0,4-2 0,0-1 0,10-13 0,3-2 0,6-13 0,39-32-624,-20 17 624,-10 15 0,1 1 0,10-4 0,-5 7 0,2 0 0,-8 4 0,4-7 0,-6 7 0,1-2 624,-5-1-624,-5 11 0,-9-4 0,-5 17 0,-5-2 0,-4 5 0,0 3 0,-4 2 0,2 2 0,-2 3 0,-2-3 0,0 2 0,-4 0 0,1 1 0,-20 12 0,11-8 0,-12 9 0,-17 12 0,8-2 0,-34 20 0,18-8 0,-5 1 0,6-1 0,10-2 0,13-14 0,10-4 0,13-13 0,-8 12 0,9-8 0,-17 24 0,9-6 0,-8 4 0,-3 15 0,8-26 0,-19 35 0,11-23 0,-2 3 0,3 5 0,15-29 0,-2 10 0,3-12 0,5-3 0,-3 2 0,3 2 0,0-4 0,0 4 0,0-3 0,0 16 0,0-9 0,4 26 0,0-22 0,5 10 0,-3-21 0,1 0 0,-2-8 0,-1 2 0,0-2 0,1 1 0,-1-2 0,0 0 0,3 0 0,-1 0 0,7 0 0,6 0 0,38 0 0,-12 0 0,40-5 0,-24-5-814,3-12 0,5-4 814,-10 4 0,-1-3 0,9-7 0,1-2 0,-9 3 0,-4-1 0,-13 1 0,-2-2-184,8-3 1,-2 1 183,9-14 0,-7 2 0,-21 4 0,-3 4 0,1-13 0,-8 2 0,-7 8 1596,4-10-1596,-7 24 399,-1 6-399,0 2 0,0 2 0,-2-2 0,-2 5 0,-2 5 0,0-2 0,-2 5 0,2 0 0,-6 1 0,1 1 0,-4-1 0,2 1 0,1 3 0,-4-3 0,-7 1 0,-2 1 0,-23 0 0,20 3 0,-46 0 0,44 0 0,-31 0 0,11 0 0,14 0 0,-25 0 0,38 0 0,-11 0 0,18 0 0,0 0 0,-2 0 0,6 0 0,-6 0 0,5 3 0,1-2 0,-3 7 0,4-7 0,-1 5 0,2-4 0,-3 3 0,-3-1 0,2 1 0,-2 0 0,8 1 0,-2-1 0,4-1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24575,'51'-2'0,"-22"0"0,40 2 0,-17 9 0,-10 1 0,9 8 0,7 16 0,-18-9 0,21 20 0,-25-13 0,1 4 0,21 39 0,-24-25 0,14 30-478,-35-27 0,-5-2 478,3 2 0,-4 5 0,-3-1 0,-4-2 0,-4 20 0,-6-14 0,-4-3 0,-9-16 0,8-16 0,-8 1 0,9-18 956,-19 7-956,7-7 0,-11 0 0,-1-5 0,12-1 0,-4-3 0,13 0 0,8 0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24575,'-2'5'0,"1"-1"0,-1 0 0,2 1 0,0-1 0,0 0 0,2 1 0,2 11 0,-1-11 0,0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48 24575,'4'-2'0,"0"1"0,3-3 0,0 4 0,11-5 0,10 0 0,-2-2 0,3 2 0,7-2 0,-14 3 0,13-1 0,-5 3 0,-14 2 0,13 2 0,-22 1 0,5 0 0,-7 1 0,7 1 0,-7 0 0,7 4 0,-7-4 0,1 2 0,-3-3 0,0 2 0,1 11 0,-1-6 0,1 11 0,-9 11 0,-3-6 0,-5 17 0,-15 13 0,-11 14-522,10-19 0,0 1 522,-13 28 0,10-27 0,3-2-22,7-7 22,-19 33 0,28-51 0,-4 16 0,14-31 0,-3 7 1043,4-15-1043,-1 3 23,1-3-23,0-2 0,2 2 0,-2-1 0,0 1 0,2 0 0,-4-1 0,3-3 0,-1-1 0,2-1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24575,'5'0'0,"5"2"0,-3-1 0,5 1 0,-3-2 0,0 0 0,0 0 0,3 0 0,-2 0 0,12 0 0,-8 0 0,6 0 0,-8 0 0,-3 0 0,3 0 0,-2 2 0,5-1 0,-5 2 0,6-2 0,-7 1 0,4-2 0,-7 0 0,3 0 0,-4 0 0,1 0 0,0-2 0,1 1 0,2-3 0,-1 4 0,11-5 0,8 0 0,-8 0 0,2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5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208 113 24575,'4'-3'0,"0"0"0,1 2 0,1-3 0,4 1 0,0-1 0,2-1 0,-3 0 0,3 3 0,-2-4 0,5 2 0,-2-3 0,4 2 0,6-5 0,-5 3 0,5-5 0,-10 6 0,3-5 0,-8 6 0,2 0 0,-8 1 0,-2 5 0,-4 0 0,-10 12 0,-14 9 0,8-4 0,-26 19 0,9-10 0,-16 19 0,-11 8 0,9 1 0,7 1 0,18-24 0,12-3 0,8-16 0,1 0 0,2-1 0,5-3 0,0 0 0,2-2 0,0-1 0,0 0 0,2 1 0,-2 0 0,7 4 0,-2-3 0,5 4 0,-2-5 0,18 1 0,-14-3 0,36 9 0,-30-10 0,37 9 0,-37-12 0,13 4 0,-22-3 0,3-2 0,-4 2 0,7 0 0,-9-1 0,2 3 0,-4-1 0,-2 1 0,0 0 0,2 3 0,-1-1 0,2 13 0,-2-8 0,3 11 0,-3-12 0,2 6 0,1 3 0,-3-6 0,1 3 0,-4-11 0,-2-3 0,1 2 0,-3-2 0,0 3 0,-1 1 0,-7 2 0,7-3 0,-5 2 0,0-2 0,2 0 0,-4 3 0,3-6 0,-3 2 0,-8-3 0,5 1 0,-3-2 0,-1 0 0,10 0 0,-13 0 0,16 0 0,-4 0 0,6 0 0,-1 0 0,3 2 0,-2-1 0,2 1 0,-3-2 0,1 0 0,-1 0 0,-1 0 0,1 0 0,-3 0 0,3 0 0,-1 0 0,3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18129,'35'-9'0,"12"-2"2919,28-10-2919,-18 5 0,-8 6 0,3-1-360,-3-1 0,3 1 360,26 0 0,6 1-531,4-2 1,2 1 530,7 6 0,-3 3 0,-24-2 0,-1 2 0,23 4 0,-6 2 0,-5 1 414,-19 0 0,0 2-414,26 9 0,4 1 0,-14 0 0,17 4 0,-17-4 0,7 0 0,1-6 0,-31-7 0,-5-3 0,-5-1 0,27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24575,'6'0'0,"5"0"0,21 0 0,-4 0 0,54-5 0,-22-1 0,16-7 0,7-3-1076,-19 3 1,1-1 1075,-1-2 0,5-1 0,-1 0-1660,20-5 0,2-1 1660,-7 2 0,4-2 0,-1 3 0,-14 4 0,-1 2 0,-1 0 0,2-1 0,-1-1 0,-2 4 0,21 1 0,-6 3-648,-19 5 0,-1 0 648,13 0 0,1 1 0,-9 1 0,-3 2 0,-6 3 0,-4 1 0,26 2 0,-31 4 0,-20-6 1610,-19-3-1610,-2-1 847,0 1 0,-6-2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0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1 106 17748,'29'0'0,"17"0"3068,15 0-3068,7 0 1169,-8 0-1169,-2 0 615,-4 0-615,5 0 0,1 0 0,0 4 0,6-3 0,2 4 0,13-5 987,-31 0 1,2 0-988,3-3 0,3 0 0,8 1 0,1-2-502,2-5 1,1 0 501,-3 3 0,0-2 0,0-3 0,-1 0 0,-7 6 0,0 2 0,-4-6 0,0 2 0,42 6-175,-15-4 175,-15 1 0,-22 3 0,-14-6 0,-11 6 0,-12-3 0,-4 3 0,-4-1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1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19948,'-2'5'0,"-2"-1"2165,3 6-2165,-1-3 786,2 22-786,4-6 406,1 21-406,3-5 0,13 51 0,-11-34 0,0 3-518,5 18 0,0 3 518,-2 4 0,-1 1 0,0-1 0,1 0 0,0-1 0,-1-3-635,-3-14 0,0-2 635,5 7 0,1-3 0,9 26-350,-10-38 0,1-2 350,10 15 0,-9-6 0,5-17 2055,-10 1-2055,18 24 0,-16-8 469,3-13 0,0 0-469,-3 23 0,-2-23 0,-1-1 0,0 7 830,5 16-830,-9-44 0,5 3 0,-9-26 0,-1-1 0,0-4 453,-3-2-453,2-2 0,2 1 0,0 1 0,3 0 0,1 2 0,1-4 0,2 1 0,29-9 0,-13 5 0,32-8 0,14-5 0,-11 3 0,33-10 0,-26 6-919,-9 2 0,4-2 919,2 2 0,3-1 0,21-8 0,1 0 0,-22 8 0,-3 3 0,-4 2 0,-1 0-329,-3-2 1,-5 2 328,19 1 0,-14-3 0,-2 1 0,-10 6 0,3-1 0,-33 9 0,-10 5 0,-4-3 1773,2 2-1773,-1-6 722,2 1-722,-2-1 0,1 0 0,0-1 0,-2-5 0,5-1 0,-5-2 0,7-22 0,4-9 0,6-43 0,-5 29 0,-1-2-930,-1-4 0,-1-2 930,-2-10 0,-2 0 0,-2 11 0,-1 2 0,1-3 0,-1 1 0,-1 5 0,0 2-269,4 4 0,0 3 269,-4-45 0,2 44 0,-1 4 0,-2-2 0,0-30 0,-2 65 0,2-33 0,-6 25 1806,5-14-1806,-2-1 592,3-1-592,0 7 0,4-11 0,-3 27 0,3-19 0,-2 20 0,-1-3 0,1 9 0,-2 4 0,0 1 0,0-1 0,2 3 0,-1-2 0,1 2 0,-2-3 0,0 3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3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1395 28 24575,'-6'0'0,"-1"0"0,-18 4 0,-11 6 0,-5-1 0,-3 4 0,-19 2 0,18-1 0,-16 3 0,-1 0-1097,-3 6 1097,-8 2 0,1 2 0,2 2-127,22-5 0,1 0 127,-12 7 0,17 4 0,0 1-704,-21 8 704,6 12 0,3 3 0,6 1 0,10-12 0,3 1 0,4 11 0,8-5 0,1 3 0,-6 21 0,10-23 0,2 2 0,4-1 0,1-3 0,0 11 0,-4 26 0,14-54 1043,-2-12-1043,8 24 258,-2-26-258,7 19 754,-3-25-754,17 20 0,-12-15 0,13 16 0,-8-19 0,-2-4 0,4 2 0,-2-6 0,32 15 0,-18-10 0,25 13 0,-18-17 0,7 1 0,9 1 0,12-8 0,2 8-640,-3-10 1,2-1 639,22 3 0,-19 0 0,0-1 0,12-4 0,-15 1 0,0 1 0,27-3 0,-7 0 0,-2 0 0,-6 0 0,-23 0 0,-1 0 0,25 0 0,-16-9 0,3 3 0,-30-9 0,-5-1 0,-5-5 0,-4 4 1279,21-19-1279,-5-2 0,-4 4 0,3-5-241,-3-1 0,0-2 241,-3 2 0,-1-1 0,5-7 0,-4 0 0,8-19 0,2-1 0,-7-8 0,-13 18 0,0-29 0,-12 12 0,-10-12 0,0 28 0,0-17 0,0 29 0,-5-19 0,-6-2 0,-5-7 0,-3 20 0,-23-17 0,17 39 0,-36-29 0,15 27 0,-29-9 0,23 15-361,5 12 1,-2 1 360,-24-5 236,-11-1-236,13 7 0,-1 4 0,20 6 0,-38 0 0,27 5 0,7 2 0,-5 3 0,39 1 0,-14 2 729,23-3-729,-15 6 238,11-5-238,-25 15 0,22-13 0,-9 10 0,12-12 0,-6 6 0,8-6 0,-14 9 0,18-8 0,-6 3 0,11-4 0,0 0 0,-2 5 0,1-2 0,-1 4 0,2 5 0,1-7 0,1 12 0,0-10 0,3 3 0,-1-3 0,4 3 0,4-3 0,-1 0 0,5-4 0,-5-3 0,-1-6 0,-2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4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0 348 24575,'0'4'0,"0"-3"0,4-14 0,0 6 0,13-24 0,2 9 0,14-20 0,5 2 0,9-10 0,3 9 0,-4 1 0,-13 14 0,-11 9 0,-6 6 0,-8 4 0,1 1 0,-6 6 0,-1 2 0,-2 8 0,0 8 0,0 0 0,0 11 0,0-16 0,0 15 0,0-18 0,3 18 0,-2-7 0,2 10 0,-3 7 0,0-12 0,0 0 0,0 2 0,0 2 0,-2-3 0,2 1 0,-2-23 0,2 3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1 24575,'-2'4'0,"2"0"0,-6 19 0,5-12 0,-8 36 0,8-29 0,-7 25 0,7-25 0,-7 30 0,7-18 0,-9 39 0,7-39 0,-12 38 0,10-49 0,-6 19 0,10-31 0,-3-3 0,4 0 0,-2-5 0,2 0 0,0-1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5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225 1 21657,'-10'12'0,"-2"-1"1403,0 5-1403,-7 1 492,-14 27-492,12-17 251,-12 23-251,24-32 772,-4 5-772,7-6 0,0-1 0,4-2 0,2-2 0,0-5 0,2-1 0,0-4 0,3 0 0,1-2 0,1 0 0,-1 0 0,6-2 0,-1-4 0,6-3 0,6 0 0,2-4 0,-4 4 0,4-10 0,-15 9 0,6-9 0,-7 10 0,2-7 0,-4 6 0,1-6 0,-5 7 0,1-4 0,-3 1 0,1 2 0,-4-2 0,-3 3 0,0 0 0,-4-3 0,2 2 0,-3-2 0,1 5 0,0 1 0,2 3 0,-1 1 0,1 2 0,0 2 0,-1 1 0,-11 11 0,7-5 0,-27 22 0,1 1 0,-2 2 0,9-8 0,21-16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6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24575,'6'-4'0,"1"-1"0,3-7 0,-3 4 0,3-7 0,4 0 0,-3 2 0,11-9 0,-14 11 0,19-16 0,-5 3 0,15-13 0,-13 15 0,-5 2 0,1 0 0,-12 9 0,21-23 0,-20 22 0,8-9 0,-12 14 0,0 3 0,-4 4 0,3 4 0,-4 1 0,2 3 0,1 3 0,-3 15 0,3-10 0,-3 12 0,0 11 0,0-9 0,0 20 0,0-19 0,0 0 0,-5 26 0,3-13 0,-3 14 0,5 5 0,0-32 0,0 15 0,0-36 0,0-4 0,0-5 0,2 0 0,-1-3 0,1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7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24575,'-4'7'0,"0"1"0,-1-1 0,-1 18 0,0-9 0,-5 20 0,3-11 0,-4 12 0,4-4 0,0 4 0,3-6 0,-3 19 0,7-20 0,-4 12 0,5-31 0,2-1 0,0-6 0,1 1 0,1-3 0,-2 0 0,2-2 0,1 2 0,1-2 0,1 2 0,2-2 0,3 0 0,1 0 0,0-2 0,3-1 0,-7 1 0,4-3 0,-5 3 0,1-2 0,-2-1 0,1-1 0,-1-1 0,2-2 0,0-3 0,0-8 0,4-4 0,-4-14 0,-1-7 0,-4-9 0,-4 1 0,0 7 0,0 19 0,-2 8 0,-1 12 0,1 1 0,-2 1 0,2 3 0,-5 0 0,2 2 0,-1 0 0,2 0 0,-1 0 0,1 0 0,-1 0 0,1 2 0,0-2 0,-3 4 0,2-1 0,-1-1 0,2 2 0,-3 0 0,2 1 0,-3 3 0,3-3 0,-1 1 0,1-1 0,3-1 0,-2 0 0,3 3 0,-2-3 0,2 3 0,-1-5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08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1001 652 24575,'-2'4'0,"2"-1"0,2-1 0,8 0 0,1-1 0,12 1 0,-8 0 0,26-1 0,-4 0 0,4-1 0,8 0 0,-30 0 0,17 0 0,-21 0 0,2 0 0,-11 0 0,-8 4 0,-1-1 0,-12 12 0,-12-3 0,-35 27 0,-23-3-1346,22-7 1,-6 1 1345,-5-5 0,-1 0 0,-1 3 0,1-1-161,13-10 1,5-2 160,-11 7 0,61-25 0,58-31 0,0 5 0,9-3-1133,-6 0 0,4-3 0,3 0 1133,17-5 0,6 0 0,-2 0 0,-5 0 0,-2 0 0,5 0 0,-4 6 0,5 1 0,-1 0 0,-4 1 0,2-3 0,-4 2 0,3-1-325,-4 3 0,3 0 1,0-1-1,-6 2 325,-3-2 0,-4 0 0,-4 3 0,14-6 0,-9 3 235,-4-6-235,-64 37 0,-4 6 0,-48 24 0,-31 7 383,17 1 0,-6 5-383,17-11 0,-3 1 0,-1 2 0,-7 6 0,-1 3 0,2-1 0,6-2 0,1 0 0,1-1 0,-2 0 0,1 0 0,3-2 0,-10 7 0,2-2 0,-8 5 0,2-2 1471,18-12 1,3-2-1472,1 1 0,4-2 0,-12 5 0,36-18 0,0-3 0,21-9 2883,0-1-2883,4-2 883,0 0-883,8 1 0,20-3 0,30 3 0,11-3-239,-18-2 0,1-1 239,45-9 0,-7-1 0,-13-2 0,-49 9 0,-18 5 0,-20 3 0,-46 16 0,12-3 0,-12 3 0,-4 3 0,-11 12 0,1-5 478,41-9-478,45-21 0,-3-1 0,46-12 0,16-11-619,-24 6 0,1-2 619,-2 1 0,-5 0 0,17-11 0,-38 18 0,-30 12 0,-33 7 0,-21 6 0,-10 3-1282,-8-2 1,-7 3 1281,-1 4 0,-8 3 0,2 1-955,8-3 1,1 0-1,3 1 955,9-2 0,1 1 0,1 0 0,-3 3 0,0 0 0,9-2 889,-25 9-889,10 0 0,91-31 0,73-23 0,-29 6 0,5-2 194,2 0 1,3-3-195,22-6 0,0-2 0,-14 2 0,-4 0 0,-1 0 0,-5 2 3129,19-12-3129,-73 27 0,-59 10 0,7 6 0,-30 0 0,-11 4-1575,8 5 1,-5 4 1574,0-1 0,-7 2 0,4 1 0,11-2 0,3 1 0,2 0 344,-26 11 0,13-3-344,10 0 0,40-12 0,62-14 0,47-11 0,-17-1 0,6-2-1235,13 1 1,5-2 1234,-17 0 0,2-3 0,-4 2 0,7 0 0,-4 0 1373,-3 0 0,-10 1-1373,-15-1 1200,-34 13-1200,-29 6 0,-33 13 0,-40 13-791,28-6 0,-3 3 791,-4 2 0,4-1 0,-18 10 2908,28-6-2908,72-28 0,52-10 0,15-4 0,14-5-1802,-12-2 1,7-3 0,6-2 1801,-23 6 0,6-2 0,2 0 0,-2-1 0,-4 2 0,-1-1 0,-4 1 0,0-1 0,6-1 0,12-4 0,7-1 0,3-2 0,-4 2 0,-9 1 0,5-1 0,-8 1 0,2-1 0,-3 2 0,4-1 0,-3 0 0,-12 2 0,7-2 0,-22 1 0,-33 2 0,-116 27 0,25 1 0,-10 3 0,1 0-963,10-3 1,0 0 0,-8 2 962,-9 3 0,-10 3 0,-7 2 0,0 0 0,3-1-681,7 0 1,1 0-1,1 0 1,-2 1-1,-1 1 681,9-2 0,-2 1 0,0 1 0,-1 0 0,2 0 0,1 0 170,-13 2 0,-1 1 0,2-1 0,7-1 0,11 0-170,-24 7 0,19-1 0,-10 4 0,116-31 0,26-2 0,14-4 0,20-6 0,8-3 102,-12 6 1,6-1-1,1 0-102,10-3 0,2-1 0,-3 1 0,-16 3 0,-2 1 0,-6 1 1909,3-1 1,-10 2-1910,-2-2 3054,-90 11-3054,-48 11 0,17-5 0,-7 1-1115,-25 7 0,-5 3 1115,-3 5 0,0 0 0,1-2 0,6 1 1940,22 0 1,8-1-1941,-18-2 220,59-10-220,33-12 0,35-7 0,33-16-187,-32 12 1,-1-1 186,22-14 2885,-23 12-2885,-43 12 740,-12 4-740,-37 2 0,-19 0 0,-28 5-507,-4 6 507,38-1 445,12 5-445,34-12 0,11 1 0,19-4 0,16-4 0,25-2 0,21-15 0,-3 3 0,2-13 519,-40 16-519,-15 1 0,-46 12 0,-38 13 0,-8 1 0,12 1 0,-3 2-431,-34 9 431,1 3 0,36-15 0,32-3 0,76-41 0,25-15-871,-28 16 1,3-4 870,21-13 0,2-1-1259,-9 5 0,0-1 1259,14-7 0,-1 1 0,-15 9 0,-7 4 339,10-9-339,-41 27 0,-30 16 0,-3 6 1535,-30 8-1535,-16 4 2816,-25 18-2816,12-5 0,-2 19 0,32-12 0,1-2 0,22-11 0,10-9 0,4-4 0,2 3 0,1-6 0,1 1 0,-1-3 0,-3 1 0,0-2 0,-2 2 0,0-1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6:00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2120 637 8191,'-71'20'0,"18"-4"0,4 1 4706,2 3-4706,-8 2 0,-1 0 0,3 4 0,-25 6 0,37-6 0,-38 23 0,33-15 0,-35 25 0,5 1 2127,11-13-2127,18-10 0,-2 0 0,-22 12 0,30-18 0,-4 1 0,-23 10 0,-2 0 0,20-7 0,1 0 0,-16 3 0,0 1 0,11-2 0,5-1 0,-18 18 0,24-21 0,3 0 1857,0 15-1857,13-6 0,4 9 0,6-3 0,1 3 5783,-8 33-5783,7-24 0,0 1 0,-6 35 0,9-45 0,0 1-360,1 4 1,1 0 359,-3 3 0,1 0 0,2-2 0,0 4 0,-3 30 0,0 1-482,4-28 0,2 0 482,-5 27 0,3-1 0,8-36 0,0-3 0,0 4 0,1 0 0,2 42-464,0-1 464,0-14 0,10 5 0,1-11 0,15-1 0,6-7 0,4-6 0,6-5 0,5 1 0,0-2 0,11-7 0,-4 8 0,8-8 0,-3-1 0,5 4 0,6-8 0,2 5 0,10-5 0,2 1-438,-33-22 0,0-1 438,0-1 0,3-1 0,28 8 0,6-2-508,0-5 0,1-2 508,-1 4 0,-1-2 0,-9-9 0,-1 1 0,0 4 0,1 0 0,5-3 0,2 0 0,-14 1 0,3 0 0,-5 0 0,9-2 0,-2 0 375,12 2 1,-5-1-376,-30-4 0,-2-2 0,13-1 0,-4 0 0,10 3 432,-8-10-432,-36-3 1378,31-12-1378,-9-6 0,33-22 0,-2-8 0,-21 13 583,-13-1 0,-2-4-583,-11 5 0,-2-2 0,17-24 0,0-3 0,-6 7 0,-3 1 0,-5 2 0,-1-2 0,5-8 0,-4 4 0,4-10 0,-6 10 0,0-3 0,-10 11 0,-2 0 0,3-3 0,-1-4-289,2-16 1,-3-1 288,-6 13 0,-4 0 0,-3-6 0,-2 3 0,-2 15 0,-1-1 0,-1-16 0,-2-2 0,1 15 0,0 0 0,0-21 0,0-4 0,1-1 0,-2-1-1141,-1-3 0,-1 0 1141,-3-3 0,-1 4 0,1 19 0,-1 5-276,-1 6 1,-1 2 275,-7-37 0,-1-2 0,-1 2 0,5 33 0,-1 1 0,-11-36 0,11 41 0,-1-1 0,-13-39-99,9 36 0,-1 2 99,-5-16 0,-4-1 0,-5-1 0,7 22 0,-1 4 0,-1-4 0,-3 0 0,-8-6 0,0 5 1162,-5-4-1162,-9-18 0,21 30 0,-19-22 0,15 23 0,-7 1 0,-1 1 0,-6-3 0,8 13 0,-2 1 1398,-21-13-1398,1 13 0,-5 1-583,20 6 1,-4 2 582,-7 2 0,-8 0 0,4 1 0,-2 1 0,-1 1 0,-25-1 0,0 2 0,32 3 0,3 2 397,0 1 1,3 1-398,-18 2 0,12 2 0,-6 4 0,-31 0 0,34 4 0,-26 5 0,50 4 164,3 4-164,12-4 935,-20 25-935,26-22 2015,-14 22-2015,25-28 527,4 2-527,-2-3 0,3 3 0,1-2 0,-1 18 0,3-12 0,0 10 0,0-10 0,0-3 0,0 4 0,0 0 0,0-1 0,0 1 0,3-1 0,-1-2 0,3-2 0,2 0 0,-2-4 0,3 3 0,-4-4 0,0 0 0,-1-1 0,1-1 0,-2-1 0,1 0 0,-2 3 0,1-5 0,-1 4 0,1-3 0,0 1 0,0 0 0,0-1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958 0 8502,'-24'17'0,"3"0"5093,6-4-5093,-2 4 2772,-12 8-2772,-2 0 1677,-11 8-1677,-3 7 0,1-2 0,-2 4 2665,11-6 1,0 1-2666,-15 11 0,1-1 0,-13 24 0,13-19 0,0 2 0,-10 26 0,1-8 0,3 0 0,12 0 0,14-25 0,2-2 0,6-6 0,8-2 0,5 7 0,6-19 0,7 4 0,1-23 1200,3-3-1200,0-1 0,3-2 0,-2 0 0,6 0 0,-3 0 0,3-3 0,14-2 0,-14 0 0,9 1 0,-6-5 0,8-1 0,12-11 0,3-3 0,-2-3 0,-16 10 0,9-12 0,-14 13 0,1-5 0,-7 6 0,-11 10 0,0-1 0,-4 2 0,0 1 0,-2 1 0,-1 0 0,-11 2 0,7-4 0,-20 0 0,18 1 0,-12-3 0,-15 1 0,14 1 0,-24-1 0,17 5 0,8 0 0,-19 0 0,26 3 0,-10-1 0,10 4 0,0 7 0,4-6 0,-4 11 0,13-11 0,-4 4 0,7-3 0,-2-3 0,2-1 0,0-2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0 249 24575,'2'-3'0,"-1"-1"0,1 2 0,0-2 0,0-1 0,2-1 0,1 1 0,7-10 0,-3 7 0,18-20 0,-3 4 0,0 0 0,6-9 0,-18 17 0,5-6 0,-9 12 0,1-2 0,1 3 0,-1-1 0,-1 2 0,-6 8 0,-2 0 0,0 16 0,0-3 0,0 42 0,0-24 0,-4 33 0,-7-13 0,0 4 0,-1 4-645,0-10 0,0 2 645,0 16 0,0 2 0,-1-6 0,3-5 0,2 18-110,3-23 1,-1-2 109,2-3 0,3-6 0,-3-18 0,4-22 0,0-3 1275,0-3-1275,0 0 0,0 1 0,0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6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1 8301,'39'0'0,"-14"0"5075,-7 2-5075,-11 0 2802,2 2-2802,-1 3 1704,1-1-1704,1 7 6693,0 0-6693,3 10 0,1 2 0,10 38 0,-9-11 0,5 20 0,-14-26 0,-2-2 0,-4-12 0,0 6 0,0-7 0,-7 0 0,1 0 0,-8 0 0,-4 2 0,2-1 0,-9-2 0,4 2 0,-9-5 0,3 2 0,1-9 0,9-1 0,1-7 0,5-2 0,1-4 0,3-4 0,1-2 0,1-2 0,-4-6 0,1-4 0,-15-13 0,4 3 0,-16-9 0,10 7 0,2 6 0,10 3 0,9 8 0,2 0 0,2 1 0,0 1 0,2-3 0,3-3 0,0 4 0,3-3 0,-2 3 0,4 2 0,0-1 0,2 1 0,7-1 0,2-1 0,10 0 0,-10 2 0,7 2 0,-16 3 0,16 0 0,-7 0 0,0 0 0,8 3 0,-18-2 0,24 6 0,-22-4 0,28 10 0,-28-7 0,24 14 0,-25-13 0,9 10 0,0-2 0,-9-6 0,21 15 0,-21-17 0,16 16 0,-18-15 0,5 8 0,0-1 0,2 2 0,32 31 0,-20-18 0,36 22 0,-44-35 0,14 0 0,-25-11 0,0-1 0,-2-2 0,-5 0 0,3-2 0,-4 1 0,1 0 0,1-2 0,-2 4 0,2-2 0,1-1 0,-3 0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9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8191,'34'22'0,"2"4"5063,-4-10-5063,-9 2 2818,19 3-2818,-12-1 1719,9 1-1719,18 12 0,-6 1 0,-9-6 0,1 2 0,18 19 0,-5-4 0,-7 4 6784,-7 3-6784,-1-6 0,-1 23 0,-32-39 0,11 33 0,-18-39 0,1 11 0,-5-25 0,-1 0 0,-1-6 0,1-2 0,-1-2 0,1-4 0,0 1 0,1-1 0,1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858 1 22776,'-8'8'0,"-1"1"879,0 0-879,0-1 302,-6 8-302,3-3 153,-6 13-153,-21 39 0,12-22 0,-20 35 0,19-37 0,-25 39 0,13-24 0,11-15 0,-2 0 0,-27 23 0,21-23 465,-6 5-465,15-22 0,5-6 0,1-4 0,6-8 0,12-6 0,-3 0 0,1 0 0,-26-8 0,8-2 0,-27-8 0,19 2 0,-6-1 0,7 5 0,14 4 0,3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34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0 123 24575,'5'0'0,"1"0"0,4-3 0,16-2 0,13-3 0,15-1 0,12-1 0,15-1-1032,16 0 1032,1 4-1653,-18-1 0,7-1 1653,-22 6 0,2 0 0,3 0 0,12-1 0,3 0 0,4-1-1123,-11 2 0,3-1 0,2 1 0,0 1 1123,2 1 0,1 1 0,0 0 0,2 0 0,6-2 0,3 0 0,-2 0 0,-2 2 0,-14 0 0,-3 1 0,0 1 0,3 0 0,15 2 0,5 1 0,-2 1 0,-5 1 0,-1 0 0,-4 0 0,3 1 0,-3-1 0,5 1 0,1-1 0,-4 0 0,-10 0 0,-2 0 0,-1-1 0,0-1 0,1-1 0,0-3 0,-1 1 0,0 0 0,20 4 0,-2 1 0,-3-2-583,-14-4 0,-3-1 0,0 0 583,3 2 0,0 1 0,-7-2-206,-5 0 0,-2-2 206,22 1 0,-2 0 1481,12 0-1481,-36 0 0,-5 0 0,3 0 4229,-12 0-4229,-27 0 2684,-7 0-2684,-4 0 1766,5 2-1766,-5 1 831,1 1-831,5-2 0,-6 0 0,9 1 0,-11-3 0,7 3 0,-7-3 0,-1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8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702 1 24575,'-5'4'0,"1"0"0,-1 3 0,1 0 0,-3 5 0,1-3 0,-4 7 0,0 4 0,-4 4 0,-2 14 0,-6-3 0,-1 9 0,-25 37 0,16-25 0,-11 23 0,24-48 0,-1 0 0,10-19 0,-3 6 0,9-18 0,4 0 0,-2-2 0,-2-14 0,1 3 0,-14-30 0,7 16 0,-18-37 0,14 28 0,-16-33 0,15 39 0,-3-12 0,8 29 0,0-9 0,4 12 0,-1-2 0,5 10 0,0 8 0,-3-3 0,0 9 0,-4 5 0,0 2 0,-19 31 0,5-8 0,-6 7 0,-5 14 0,17-33 0,-7 15 0,15-27 0,6-12 0,1-7 0,-1-9 0,0-1 0,0-12 0,1-8 0,2 12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844 1 24575,'-2'6'0,"-7"11"0,5-3 0,-9 9 0,6 0 0,-6 2 0,5 6 0,-27 40 0,16-17 0,-22 26 0,17-28 0,-9-5 0,4-5 0,1-2 0,4-10 0,-3 9 0,8-20 0,-2 8 0,13-20 0,3-3 0,-3 0 0,1-3 0,-2 1 0,-3-2 0,-1 0 0,-10-4 0,-2-4 0,-19-6 0,-3-4 0,-19-7 0,4 4 0,-11-10 0,35 17 0,2-3 0,29 15 0,5 0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24575,'4'0'0,"6"2"0,-5 1 0,7 2 0,1 8 0,-2-5 0,4 7 0,-8-6 0,1 0 0,0 3 0,9 10 0,-7-7 0,4 6 0,-6-9 0,-3 1 0,1 4 0,-1 0 0,-5-1 0,6 7 0,-5 21 0,3-14 0,-4 18 0,-3-29 0,1 0 0,-3-7 0,0-3 0,1-2 0,-1-1 0,1-1 0,0-1 0,-1 0 0,1 0 0,1 1 0,1-3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0 24575,'-5'13'0,"-2"-4"0,1 7 0,-2 3 0,3-4 0,1 7 0,0-9 0,3 4 0,-3-4 0,1-1 0,-2 1 0,0 0 0,-1 10 0,-5 1 0,-1 7 0,1-6 0,1-5 0,6-10 0,1-4 0,-1-3 0,4 0 0,-2 0 0,0 3 0,1-3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 24575,'-2'6'0,"1"3"0,-3-3 0,4 3 0,-4 0 0,4 3 0,-5 1 0,2 4 0,0 0 0,0-4 0,3 2 0,0-5 0,0 2 0,0-3 0,0 3 0,0-2 0,0 6 0,-2-3 0,1-4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1329 0 17484,'-5'69'0,"-12"5"1673,3 19-1673,-2-33 0,0-4 0,3-1 1356,-12 29-1356,9-19 0,-1-21 933,-4 32-933,6-47 1945,-3 27-1945,9-40 936,-2 7-936,9-17 248,-2-3-248,1-1 0,-1-2 0,-1 0 0,1-2 0,-2-3 0,-1-2 0,-8-8 0,-8-4 0,-8-10 0,-32-30 0,20 16 0,-26-22 0,31 32 0,-8 4 0,-22 0 0,16 17 0,-13-3 0,9 24 0,23 4 0,-4 3 0,18 15 0,8-8 0,-13 33 0,0-7 0,-25 33 0,-4-3-880,2-7 880,20-28 0,1 0 0,-20 34 0,3 8 0,7-4 0,29-22 0,10-21 0,13-12 0,0-14 0,36-2 0,3-4 0,3-4 0,5-1-381,30-7 381,-24-3 0,-2-1 0,10-4 0,-14-5 0,5-3 0,-6 0 0,-1-2 0,4 0 0,-2-4 0,-3-3 0,-6-1 0,1-14 0,-26-9 0,-12 0 0,-12 7 0,-22-17 0,1 25 0,-3 0 0,11 23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8191,'0'25'0,"0"17"4899,0-20-4899,0 30 0,0 9 0,-5 7 0,4 3 0,0-1 0,-7-5 0,5-13 0,0-2 0,-6-3 0,1 10 0,-1 2 0,-2 3 0,0-5 0,-1 4 0,0 24 0,-3-7 0,5-8 2838,5-50-2838,1 3 1739,4-19-1739,-2-1 6723,2-3-6723,-2-3 46,0-1 0,2 1 0,-2 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6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443 1 17082,'13'1'0,"-3"4"3321,-3 5-3321,1 29 1287,-5-3-1287,2 16 680,-5-2-680,0-10 0,-5 11 0,-1 2 0,-2 18 0,-2-17 0,-1-1 0,-4 7 0,-21 12 0,16-34 2205,-11 7-2205,22-33 0,-4-7 0,5-1 0,-7-1 0,4-3 0,-2 0 0,-35-5 0,20 0 0,-42-10 0,30 2 0,4 0 0,13 2 0,19 5 0,2-1 0,2-2 0,12-12 0,-2 8 0,8-8 0,4 8 0,-13 7 0,8-1 0,-11 7 0,1 0 0,1 0 0,-1 2 0,8 9 0,-6 1 0,5 8 0,-3-4 0,-5 1 0,8 19 0,-6-15 0,1 11 0,-7-19 0,-2-1 0,0-4 0,0 3 0,-4 0 0,0-4 0,-3 5 0,1-7 0,-1 3 0,-2-1 0,-1 5 0,-5 4 0,-18 29 0,6-16 0,-3 16 0,16-31 0,8-8 0,0-7 0,-2-9 0,-11-10 0,10 9 0,-7-5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7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1935 23110,'-7'25'0,"4"11"719,-1-6-719,7 5 245,4-15-245,0-2 124,2 1-124,-2-6 377,13 14-377,-4-13 0,20 22 0,-17-24 0,3 2 0,-7-7 0,-5-6 0,2 1 0,-3-2 0,-2 0 0,1 0 0,-3 0 0,3 0 0,9-7 0,4-1 0,16-9 0,10-11 0,4-8 0,1-11 0,-19 10 0,-11 6 0,-7-12 0,-11-6 0,1-25 0,-9 25 0,-21-25 0,6 40 0,-29-44 0,26 49 0,-20-23 0,18 32 0,0-1 0,-7 5 0,21 11 0,-6-1 0,12 2 0,1 0 0,1-6 0,2-2 0,0-30 0,0 19 0,0-26 0,5 5 0,0 8 0,3-8 0,5 2 0,-4 21 0,8-22 0,2 16 0,22-38 0,-9 17 0,22-33-835,-15 33 1,1 0 834,-6 8 0,3-1 0,7-6 0,6-5 0,-4 5 0,-4 5 0,-1 1 0,10-11 0,3-1 0,1 4 0,1 3 0,1 4 0,1 2 0,3-2 0,2 3 0,8 1 0,-8 6 0,-15 11 0,12-6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24575,'9'26'0,"5"3"0,9 16 0,4 1 0,-9-14 0,21 37 0,-12-21 0,0-5 0,2 3-658,16 30 658,-11-21 0,0 1-759,-6-5 1,0 2 758,8 10 0,-1-1 0,6 17-509,-13-26 0,-1 0 509,9 40 0,-13-47 0,0 3 0,3 13 0,0 1 0,-2-8 0,0-2 0,-2-5 0,2 1 0,4 12 0,1-3 0,8 2 0,-1 2 0,-12-28 573,-16-24-573,-4-4 0,-2-3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24575,'4'0'0,"2"0"0,1 0 0,2 0 0,16 0 0,-2 0 0,27 0 0,-16 0 0,42 0 0,-43 0 0,41 0 0,-20 0 0,-3 0 0,6 0-774,-3 3 1,2 0 773,18 0 0,2 0 0,-5 3 0,-1 0 0,12 1 0,-2-1 0,-20 0 0,-2-1 0,16-2 0,-4 1 0,11 5 0,8-8 0,-31 4 0,-34-3 0,-10-1 0,-14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649 0 24575,'-5'13'0,"-5"9"0,4-10 0,-4 10 0,-8 30 0,3-7 0,-11 34 0,5-13-445,2-10 1,-1 2 444,-6 27-1170,-5-1 1,-3 5 1169,8-21 0,0-3 0,-2 2 0,0-2-54,2-2 0,1-7 54,-4-1 0,7-8 0,0-2 0,-9 5 0,5-3 0,2-2 0,2-13 0,-6 18 778,19-35-778,0 4 2429,5-12-2429,1-1 129,-1-2-129,2 0 0,-3 3 0,3-2 0,-2 1 0,4 0 0,-2-3 0,2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7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226 0 24575,'-9'7'0,"-3"0"0,2 2 0,-9 8 0,0 5 0,-6 9 0,-2 5 0,-1 1 0,6-3 0,1-1 0,5 4 0,7-4 0,1 4 0,8-12 0,0-5 0,0-10 0,1-2 0,2-5 0,1 1 0,1-4 0,-3 2 0,7-2 0,-3 2 0,6-2 0,13 4 0,-8-3 0,38 3 0,-26-4 0,21 0 0,-19-3 0,20-8 0,-15 2 0,20-9 0,-29 10 0,-2-3 0,-12 4 0,-5 2 0,21-23 0,-14 13 0,16-24 0,-15 1 0,-4 4 0,1-4 0,-9 15 0,-2 7 0,-2 4 0,0 2 0,0 4 0,-2 3 0,0-1 0,-3 4 0,1 0 0,-2 0 0,-1 0 0,-6 0 0,0-2 0,-10 1 0,5-4 0,-12 1 0,12-2 0,-5 0 0,6 2 0,0 2 0,4 2 0,-3 2 0,9 1 0,-9 5 0,11-3 0,-8 8 0,8-6 0,-3 2 0,4-3 0,-1-4 0,3 2 0,-2 1 0,2-1 0,-3 0 0,1 1 0,1-3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8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24575,'14'5'0,"-5"-2"0,17 10 0,-12-7 0,16 5 0,-6-1 0,-2-5 0,0 4 0,-15-8 0,5 3 0,-7-1 0,3 1 0,-3 1 0,1 1 0,1 1 0,-3 1 0,3 1 0,-3 0 0,5 9 0,-3-3 0,10 21 0,-9-16 0,8 16 0,-10-22 0,3 1 0,-7-9 0,1-6 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0 23191,'-5'4'0,"1"1"680,-1-1-680,1 0 232,0 1-232,-1-1 117,1 2-117,-1 1 355,1 2-355,0 0 0,-3-1 0,2 4 0,-4-2 0,2 2 0,-3 1 0,1-4 0,1 1 0,0-3 0,3-1 0,-1-1 0,-1 1 0,2-2 0,-3 1 0,1-3 0,-2 2 0,1-3 0,-5 0 0,0-1 0,0-2 0,-9 2 0,7-2 0,-1 2 0,9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402 0 24575,'-2'9'0,"0"0"0,-3 3 0,-5 7 0,3 6 0,-13 8 0,5 5 0,-1-13 0,5 4 0,5-10 0,-3 0 0,3 0 0,-2-10 0,6-7 0,-2-3 0,4-3 0,-7-4 0,3-3 0,-11-25 0,8 15 0,-7-15 0,8 23 0,-13-22 0,9 17 0,-7-18 0,9 24 0,5 3 0,1 8 0,1 1 0,-2 7 0,1-2 0,-2 3 0,-2 2 0,1 3 0,-8 10 0,2 2 0,-10 12 0,9-10 0,-8 8 0,4-4 0,-1 2 0,0-2 0,8-13 0,4-7 0,2-6 0,2-2 0,1-4 0,0-3 0,0-3 0,0-9 0,0 8 0,0-6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24575,'-2'7'0,"2"-2"0,-4 3 0,1-1 0,1 1 0,-3 5 0,3-4 0,-11 33 0,6-16 0,-11 24 0,11-26 0,-8 6 0,9-12 0,-6 2 0,7-8 0,-2-3 0,3-3 0,-1-1 0,1-1 0,2-2 0,-2 2 0,1-1 0,-1 1 0,1-2 0,-1 0 0,2 2 0,-2-3 0,-1 1 0,1-2 0,-1 0 0,-1 0 0,-1-2 0,-2 1 0,5-1 0,0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1 21916,'0'12'0,"0"20"1283,-3-4-1283,-2 16 448,-2-13-448,-1 0 228,1-7-228,-4 6 700,4-12-700,-19 26 0,14-22 0,-13 12 0,18-24 0,-2-2 0,4-3 0,-1 2 0,0-5 0,1 2 0,-4-2 0,3 1 0,-3 0 0,0 0 0,-3 4 0,-2-1 0,-2 2 0,3-3 0,0-2 0,6-1 0,1-2 0,0 0 0,1-4 0,-4-1 0,7 0 0,-2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8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24575,'7'9'0,"13"8"0,-12-6 0,13 4 0,-15-7 0,1-3 0,8 9 0,-7-5 0,6 9 0,-6-8 0,-2 6 0,1-7 0,-2 7 0,-2-6 0,-1 2 0,-2-3 0,0-1 0,0 1 0,0 0 0,-2-2 0,0 1 0,-3-1 0,-1-1 0,1 1 0,-1-3 0,1-2 0,3 2 0,0-3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2.2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24575,'-4'2'0,"1"2"0,0 0 0,2 1 0,-3 3 0,4 3 0,-2-2 0,-1 7 0,3-6 0,-5 5 0,4-5 0,-1 2 0,2-3 0,-2-2 0,1 1 0,-1-5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3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238 582 24575,'-7'19'0,"2"7"0,0-5 0,-1 43 0,-3-6 0,2 29 0,2-25 0,5-10 0,3-21 0,-1-16 0,3-5 0,0-10 0,-1 2 0,0-2 0,1-2 0,-1 2 0,2-4 0,-1 1 0,13-6 0,1-2 0,2-1 0,10-8 0,-11-3 0,2 2 0,-7-3 0,-13-15 0,1 9 0,-8-46 0,-12 0 0,-6-3 0,-9-7 0,-2 31-405,-16-25 405,9 34 0,10 3 0,1 1 0,-3 11 0,-10-22 0,27 34 0,-3 0 0,15 13 0,1 1 0,-1 1 405,4 0-405,-2-1 0,2-5 0,0 5 0,0-7 0,0 5 0,2 0 0,5-11 0,-1 10 0,3-8 0,-3 12 0,-1-1 0,3 3 0,3-2 0,-2 3 0,0-2 0,-6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י"א.סיון.תשפ"ה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291" Type="http://schemas.openxmlformats.org/officeDocument/2006/relationships/image" Target="../media/image148.png"/><Relationship Id="rId44" Type="http://schemas.openxmlformats.org/officeDocument/2006/relationships/customXml" Target="../ink/ink22.xml"/><Relationship Id="rId65" Type="http://schemas.openxmlformats.org/officeDocument/2006/relationships/image" Target="../media/image35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8.png"/><Relationship Id="rId172" Type="http://schemas.openxmlformats.org/officeDocument/2006/relationships/customXml" Target="../ink/ink86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28" Type="http://schemas.openxmlformats.org/officeDocument/2006/relationships/customXml" Target="../ink/ink114.xml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281" Type="http://schemas.openxmlformats.org/officeDocument/2006/relationships/image" Target="../media/image143.png"/><Relationship Id="rId34" Type="http://schemas.openxmlformats.org/officeDocument/2006/relationships/customXml" Target="../ink/ink17.xml"/><Relationship Id="rId55" Type="http://schemas.openxmlformats.org/officeDocument/2006/relationships/image" Target="../media/image30.png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81.xml"/><Relationship Id="rId183" Type="http://schemas.openxmlformats.org/officeDocument/2006/relationships/image" Target="../media/image94.png"/><Relationship Id="rId218" Type="http://schemas.openxmlformats.org/officeDocument/2006/relationships/customXml" Target="../ink/ink109.xml"/><Relationship Id="rId239" Type="http://schemas.openxmlformats.org/officeDocument/2006/relationships/image" Target="../media/image122.png"/><Relationship Id="rId250" Type="http://schemas.openxmlformats.org/officeDocument/2006/relationships/customXml" Target="../ink/ink125.xml"/><Relationship Id="rId271" Type="http://schemas.openxmlformats.org/officeDocument/2006/relationships/image" Target="../media/image138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131" Type="http://schemas.openxmlformats.org/officeDocument/2006/relationships/image" Target="../media/image68.png"/><Relationship Id="rId152" Type="http://schemas.openxmlformats.org/officeDocument/2006/relationships/customXml" Target="../ink/ink76.xml"/><Relationship Id="rId173" Type="http://schemas.openxmlformats.org/officeDocument/2006/relationships/image" Target="../media/image89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7.png"/><Relationship Id="rId240" Type="http://schemas.openxmlformats.org/officeDocument/2006/relationships/customXml" Target="../ink/ink120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42" Type="http://schemas.openxmlformats.org/officeDocument/2006/relationships/customXml" Target="../ink/ink71.xml"/><Relationship Id="rId163" Type="http://schemas.openxmlformats.org/officeDocument/2006/relationships/image" Target="../media/image84.png"/><Relationship Id="rId184" Type="http://schemas.openxmlformats.org/officeDocument/2006/relationships/customXml" Target="../ink/ink92.xml"/><Relationship Id="rId219" Type="http://schemas.openxmlformats.org/officeDocument/2006/relationships/image" Target="../media/image112.png"/><Relationship Id="rId230" Type="http://schemas.openxmlformats.org/officeDocument/2006/relationships/customXml" Target="../ink/ink115.xml"/><Relationship Id="rId251" Type="http://schemas.openxmlformats.org/officeDocument/2006/relationships/image" Target="../media/image128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293" Type="http://schemas.openxmlformats.org/officeDocument/2006/relationships/image" Target="../media/image149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32" Type="http://schemas.openxmlformats.org/officeDocument/2006/relationships/customXml" Target="../ink/ink66.xml"/><Relationship Id="rId153" Type="http://schemas.openxmlformats.org/officeDocument/2006/relationships/image" Target="../media/image79.png"/><Relationship Id="rId174" Type="http://schemas.openxmlformats.org/officeDocument/2006/relationships/customXml" Target="../ink/ink87.xml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220" Type="http://schemas.openxmlformats.org/officeDocument/2006/relationships/customXml" Target="../ink/ink110.xml"/><Relationship Id="rId241" Type="http://schemas.openxmlformats.org/officeDocument/2006/relationships/image" Target="../media/image123.png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283" Type="http://schemas.openxmlformats.org/officeDocument/2006/relationships/image" Target="../media/image144.png"/><Relationship Id="rId78" Type="http://schemas.openxmlformats.org/officeDocument/2006/relationships/customXml" Target="../ink/ink39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1.xml"/><Relationship Id="rId143" Type="http://schemas.openxmlformats.org/officeDocument/2006/relationships/image" Target="../media/image74.png"/><Relationship Id="rId164" Type="http://schemas.openxmlformats.org/officeDocument/2006/relationships/customXml" Target="../ink/ink82.xml"/><Relationship Id="rId185" Type="http://schemas.openxmlformats.org/officeDocument/2006/relationships/image" Target="../media/image95.png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52" Type="http://schemas.openxmlformats.org/officeDocument/2006/relationships/customXml" Target="../ink/ink126.xml"/><Relationship Id="rId273" Type="http://schemas.openxmlformats.org/officeDocument/2006/relationships/image" Target="../media/image139.png"/><Relationship Id="rId294" Type="http://schemas.openxmlformats.org/officeDocument/2006/relationships/customXml" Target="../ink/ink147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54" Type="http://schemas.openxmlformats.org/officeDocument/2006/relationships/customXml" Target="../ink/ink77.xml"/><Relationship Id="rId175" Type="http://schemas.openxmlformats.org/officeDocument/2006/relationships/image" Target="../media/image9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42" Type="http://schemas.openxmlformats.org/officeDocument/2006/relationships/customXml" Target="../ink/ink121.xml"/><Relationship Id="rId263" Type="http://schemas.openxmlformats.org/officeDocument/2006/relationships/image" Target="../media/image134.png"/><Relationship Id="rId284" Type="http://schemas.openxmlformats.org/officeDocument/2006/relationships/customXml" Target="../ink/ink142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microsoft.com/office/2007/relationships/hdphoto" Target="../media/hdphoto1.wdp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מלבן, ירוק, ריבוע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31E497-3D01-1C42-FCCE-991A28E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" y="993623"/>
            <a:ext cx="8640000" cy="5760000"/>
          </a:xfrm>
          <a:prstGeom prst="rect">
            <a:avLst/>
          </a:prstGeom>
        </p:spPr>
      </p:pic>
      <p:pic>
        <p:nvPicPr>
          <p:cNvPr id="7" name="תמונה 6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3ACC5-7454-1C5D-482A-B0720A39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00" y="3746468"/>
            <a:ext cx="540000" cy="270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40949B-F988-4E6F-2411-19D50B9C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4272756" y="38025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9411AA56-0C6D-20D5-04A0-FDD3B1DD5A13}"/>
              </a:ext>
            </a:extLst>
          </p:cNvPr>
          <p:cNvSpPr/>
          <p:nvPr/>
        </p:nvSpPr>
        <p:spPr>
          <a:xfrm>
            <a:off x="8764327" y="1009315"/>
            <a:ext cx="538951" cy="57443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D99150F-12C3-3A97-6BF1-A7CEB241D9F8}"/>
              </a:ext>
            </a:extLst>
          </p:cNvPr>
          <p:cNvSpPr txBox="1"/>
          <p:nvPr/>
        </p:nvSpPr>
        <p:spPr>
          <a:xfrm>
            <a:off x="9521191" y="3696802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50</a:t>
            </a:r>
            <a:endParaRPr lang="he-IL" dirty="0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758C9859-C8F4-C94E-A1BE-0521C82D4FF6}"/>
              </a:ext>
            </a:extLst>
          </p:cNvPr>
          <p:cNvSpPr/>
          <p:nvPr/>
        </p:nvSpPr>
        <p:spPr>
          <a:xfrm rot="16200000">
            <a:off x="4134066" y="-3651921"/>
            <a:ext cx="538951" cy="872157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830409C-82EC-CA50-65AD-3127403AFC0D}"/>
              </a:ext>
            </a:extLst>
          </p:cNvPr>
          <p:cNvSpPr txBox="1"/>
          <p:nvPr/>
        </p:nvSpPr>
        <p:spPr>
          <a:xfrm>
            <a:off x="4195901" y="104377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75</a:t>
            </a:r>
            <a:endParaRPr lang="he-IL" dirty="0"/>
          </a:p>
        </p:txBody>
      </p:sp>
      <p:sp>
        <p:nvSpPr>
          <p:cNvPr id="18" name="סוגר מסולסל ימני 17">
            <a:extLst>
              <a:ext uri="{FF2B5EF4-FFF2-40B4-BE49-F238E27FC236}">
                <a16:creationId xmlns:a16="http://schemas.microsoft.com/office/drawing/2014/main" id="{A8B89854-CF00-1704-618E-1D588995B35B}"/>
              </a:ext>
            </a:extLst>
          </p:cNvPr>
          <p:cNvSpPr/>
          <p:nvPr/>
        </p:nvSpPr>
        <p:spPr>
          <a:xfrm rot="10800000">
            <a:off x="3172135" y="3763610"/>
            <a:ext cx="132615" cy="270002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D89E477-7C01-5DA3-AF8D-2A499473A9D0}"/>
              </a:ext>
            </a:extLst>
          </p:cNvPr>
          <p:cNvSpPr txBox="1"/>
          <p:nvPr/>
        </p:nvSpPr>
        <p:spPr>
          <a:xfrm>
            <a:off x="3304750" y="3238630"/>
            <a:ext cx="540000" cy="381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3.8</a:t>
            </a:r>
            <a:endParaRPr lang="he-IL" dirty="0"/>
          </a:p>
        </p:txBody>
      </p:sp>
      <p:sp>
        <p:nvSpPr>
          <p:cNvPr id="20" name="סוגר מסולסל ימני 19">
            <a:extLst>
              <a:ext uri="{FF2B5EF4-FFF2-40B4-BE49-F238E27FC236}">
                <a16:creationId xmlns:a16="http://schemas.microsoft.com/office/drawing/2014/main" id="{23F8D290-F6C4-AAE9-7B13-D9398A5CC4F7}"/>
              </a:ext>
            </a:extLst>
          </p:cNvPr>
          <p:cNvSpPr/>
          <p:nvPr/>
        </p:nvSpPr>
        <p:spPr>
          <a:xfrm rot="16200000">
            <a:off x="3472185" y="3429345"/>
            <a:ext cx="198736" cy="4355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D832531-CE5B-28C2-DE75-9506333B0F4E}"/>
              </a:ext>
            </a:extLst>
          </p:cNvPr>
          <p:cNvSpPr/>
          <p:nvPr/>
        </p:nvSpPr>
        <p:spPr>
          <a:xfrm>
            <a:off x="42756" y="1007165"/>
            <a:ext cx="7970631" cy="1006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F26F675-D3C8-2693-B9E1-64936FA5B603}"/>
              </a:ext>
            </a:extLst>
          </p:cNvPr>
          <p:cNvSpPr txBox="1"/>
          <p:nvPr/>
        </p:nvSpPr>
        <p:spPr>
          <a:xfrm>
            <a:off x="2234984" y="3707858"/>
            <a:ext cx="11188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dirty="0"/>
              <a:t>2.4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744EE14-C156-5A7E-56BC-BB4FACDE6926}"/>
              </a:ext>
            </a:extLst>
          </p:cNvPr>
          <p:cNvSpPr txBox="1"/>
          <p:nvPr/>
        </p:nvSpPr>
        <p:spPr>
          <a:xfrm>
            <a:off x="540417" y="217661"/>
            <a:ext cx="16093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יחס 3.125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2F1D2EB-7007-DE50-1BF4-625C70373F08}"/>
              </a:ext>
            </a:extLst>
          </p:cNvPr>
          <p:cNvSpPr txBox="1"/>
          <p:nvPr/>
        </p:nvSpPr>
        <p:spPr>
          <a:xfrm>
            <a:off x="4220667" y="3394680"/>
            <a:ext cx="1520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קוטר 1.5625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C505B1-F8F5-82DC-8AEB-59B71E7FB5F0}"/>
              </a:ext>
            </a:extLst>
          </p:cNvPr>
          <p:cNvSpPr/>
          <p:nvPr/>
        </p:nvSpPr>
        <p:spPr>
          <a:xfrm>
            <a:off x="3354684" y="3770806"/>
            <a:ext cx="435506" cy="21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31A3DE8-36AB-ED24-AA02-B8DDD004C8F0}"/>
              </a:ext>
            </a:extLst>
          </p:cNvPr>
          <p:cNvSpPr/>
          <p:nvPr/>
        </p:nvSpPr>
        <p:spPr>
          <a:xfrm rot="5400000">
            <a:off x="280380" y="3828592"/>
            <a:ext cx="86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8B60339F-E5F2-4CF8-E93F-BB08790905CA}"/>
              </a:ext>
            </a:extLst>
          </p:cNvPr>
          <p:cNvSpPr/>
          <p:nvPr/>
        </p:nvSpPr>
        <p:spPr>
          <a:xfrm>
            <a:off x="687519" y="4236536"/>
            <a:ext cx="3600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581B7C2-2EA5-F58E-83FD-E8DDBA0629A2}"/>
              </a:ext>
            </a:extLst>
          </p:cNvPr>
          <p:cNvSpPr/>
          <p:nvPr/>
        </p:nvSpPr>
        <p:spPr>
          <a:xfrm>
            <a:off x="687519" y="3419992"/>
            <a:ext cx="36000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B8DC4363-478C-E240-6FF3-615608C2C9F6}"/>
              </a:ext>
            </a:extLst>
          </p:cNvPr>
          <p:cNvSpPr>
            <a:spLocks noChangeAspect="1"/>
          </p:cNvSpPr>
          <p:nvPr/>
        </p:nvSpPr>
        <p:spPr>
          <a:xfrm>
            <a:off x="3677800" y="377346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5596394-20B3-0918-9846-A06B4EDEF7DC}"/>
              </a:ext>
            </a:extLst>
          </p:cNvPr>
          <p:cNvSpPr txBox="1"/>
          <p:nvPr/>
        </p:nvSpPr>
        <p:spPr>
          <a:xfrm>
            <a:off x="2543770" y="4282255"/>
            <a:ext cx="12567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מיקום מלבן – 0,0</a:t>
            </a:r>
          </a:p>
          <a:p>
            <a:pPr marL="0" algn="r" defTabSz="914400" rtl="1" eaLnBrk="1" latinLnBrk="0" hangingPunct="1"/>
            <a:r>
              <a:rPr lang="he-IL" dirty="0"/>
              <a:t>מיקום עיגול</a:t>
            </a:r>
          </a:p>
          <a:p>
            <a:pPr marL="0" algn="r" defTabSz="914400" rtl="1" eaLnBrk="1" latinLnBrk="0" hangingPunct="1"/>
            <a:r>
              <a:rPr lang="he-IL" dirty="0"/>
              <a:t>0,1.9</a:t>
            </a:r>
          </a:p>
          <a:p>
            <a:pPr marL="0" algn="r" defTabSz="914400" rtl="1" eaLnBrk="1" latinLnBrk="0" hangingPunct="1"/>
            <a:r>
              <a:rPr lang="he-IL" dirty="0"/>
              <a:t>רדיוס </a:t>
            </a:r>
            <a:r>
              <a:rPr lang="en-US" dirty="0"/>
              <a:t>1.2</a:t>
            </a:r>
            <a:endParaRPr lang="he-IL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9D1D5899-FCD4-3D8F-DB20-21D404AD978D}"/>
              </a:ext>
            </a:extLst>
          </p:cNvPr>
          <p:cNvSpPr txBox="1"/>
          <p:nvPr/>
        </p:nvSpPr>
        <p:spPr>
          <a:xfrm>
            <a:off x="3462758" y="2421368"/>
            <a:ext cx="54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5</a:t>
            </a:r>
          </a:p>
        </p:txBody>
      </p:sp>
      <p:sp>
        <p:nvSpPr>
          <p:cNvPr id="29" name="סוגר מסולסל ימני 28">
            <a:extLst>
              <a:ext uri="{FF2B5EF4-FFF2-40B4-BE49-F238E27FC236}">
                <a16:creationId xmlns:a16="http://schemas.microsoft.com/office/drawing/2014/main" id="{0BF26DA9-4A96-C28E-128F-DD21F5EFF093}"/>
              </a:ext>
            </a:extLst>
          </p:cNvPr>
          <p:cNvSpPr/>
          <p:nvPr/>
        </p:nvSpPr>
        <p:spPr>
          <a:xfrm rot="16200000">
            <a:off x="3062634" y="2971355"/>
            <a:ext cx="1050094" cy="612239"/>
          </a:xfrm>
          <a:prstGeom prst="rightBrace">
            <a:avLst>
              <a:gd name="adj1" fmla="val 2294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pic>
        <p:nvPicPr>
          <p:cNvPr id="31" name="תמונה 30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FAD26F5-E4F5-8FBA-4386-957BCF2C5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21200" y="3039901"/>
            <a:ext cx="54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5E6E37B-36A1-0C3E-CB0B-BC3252AAE473}"/>
              </a:ext>
            </a:extLst>
          </p:cNvPr>
          <p:cNvGrpSpPr/>
          <p:nvPr/>
        </p:nvGrpSpPr>
        <p:grpSpPr>
          <a:xfrm>
            <a:off x="9040702" y="212113"/>
            <a:ext cx="1836720" cy="592920"/>
            <a:chOff x="9040702" y="212113"/>
            <a:chExt cx="183672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14:cNvPr>
                <p14:cNvContentPartPr/>
                <p14:nvPr/>
              </p14:nvContentPartPr>
              <p14:xfrm>
                <a:off x="10566382" y="249193"/>
                <a:ext cx="311040" cy="356400"/>
              </p14:xfrm>
            </p:contentPart>
          </mc:Choice>
          <mc:Fallback xmlns="">
            <p:pic>
              <p:nvPicPr>
                <p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2062" y="244873"/>
                  <a:ext cx="31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14:cNvPr>
                <p14:cNvContentPartPr/>
                <p14:nvPr/>
              </p14:nvContentPartPr>
              <p14:xfrm>
                <a:off x="10675462" y="487513"/>
                <a:ext cx="44640" cy="16128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1142" y="483193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14:cNvPr>
                <p14:cNvContentPartPr/>
                <p14:nvPr/>
              </p14:nvContentPartPr>
              <p14:xfrm>
                <a:off x="10191982" y="212113"/>
                <a:ext cx="291960" cy="5929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87662" y="207793"/>
                  <a:ext cx="3006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14:cNvPr>
                <p14:cNvContentPartPr/>
                <p14:nvPr/>
              </p14:nvContentPartPr>
              <p14:xfrm>
                <a:off x="9712462" y="313273"/>
                <a:ext cx="424080" cy="44064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08142" y="308953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14:cNvPr>
                <p14:cNvContentPartPr/>
                <p14:nvPr/>
              </p14:nvContentPartPr>
              <p14:xfrm>
                <a:off x="9310342" y="297073"/>
                <a:ext cx="409320" cy="29844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22" y="292753"/>
                  <a:ext cx="41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14:cNvPr>
                <p14:cNvContentPartPr/>
                <p14:nvPr/>
              </p14:nvContentPartPr>
              <p14:xfrm>
                <a:off x="9040702" y="340633"/>
                <a:ext cx="255960" cy="38952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6382" y="336313"/>
                  <a:ext cx="264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14:cNvPr>
                <p14:cNvContentPartPr/>
                <p14:nvPr/>
              </p14:nvContentPartPr>
              <p14:xfrm>
                <a:off x="9068422" y="587593"/>
                <a:ext cx="32040" cy="17532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64102" y="583273"/>
                  <a:ext cx="406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14:cNvPr>
              <p14:cNvContentPartPr/>
              <p14:nvPr/>
            </p14:nvContentPartPr>
            <p14:xfrm>
              <a:off x="8954662" y="998353"/>
              <a:ext cx="1999800" cy="56520"/>
            </p14:xfrm>
          </p:contentPart>
        </mc:Choice>
        <mc:Fallback xmlns=""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0342" y="994033"/>
                <a:ext cx="2008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14:cNvPr>
              <p14:cNvContentPartPr/>
              <p14:nvPr/>
            </p14:nvContentPartPr>
            <p14:xfrm>
              <a:off x="8288302" y="2195713"/>
              <a:ext cx="574200" cy="27360"/>
            </p14:xfrm>
          </p:contentPart>
        </mc:Choice>
        <mc:Fallback xmlns=""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3982" y="2191393"/>
                <a:ext cx="582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C75C4778-3543-7111-F28F-AA97DDE27E61}"/>
              </a:ext>
            </a:extLst>
          </p:cNvPr>
          <p:cNvGrpSpPr/>
          <p:nvPr/>
        </p:nvGrpSpPr>
        <p:grpSpPr>
          <a:xfrm>
            <a:off x="8357782" y="1875313"/>
            <a:ext cx="422640" cy="37080"/>
            <a:chOff x="8357782" y="1875313"/>
            <a:chExt cx="4226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14:cNvPr>
                <p14:cNvContentPartPr/>
                <p14:nvPr/>
              </p14:nvContentPartPr>
              <p14:xfrm>
                <a:off x="8491342" y="1875313"/>
                <a:ext cx="289080" cy="1908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7022" y="1870993"/>
                  <a:ext cx="29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14:cNvPr>
                <p14:cNvContentPartPr/>
                <p14:nvPr/>
              </p14:nvContentPartPr>
              <p14:xfrm>
                <a:off x="8357782" y="1890793"/>
                <a:ext cx="250200" cy="21600"/>
              </p14:xfrm>
            </p:contentPart>
          </mc:Choice>
          <mc:Fallback xmlns="">
            <p:pic>
              <p:nvPicPr>
                <p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3462" y="1886473"/>
                  <a:ext cx="2588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14:cNvPr>
              <p14:cNvContentPartPr/>
              <p14:nvPr/>
            </p14:nvContentPartPr>
            <p14:xfrm>
              <a:off x="6117502" y="1681273"/>
              <a:ext cx="117720" cy="171000"/>
            </p14:xfrm>
          </p:contentPart>
        </mc:Choice>
        <mc:Fallback xmlns="">
          <p:pic>
            <p:nvPicPr>
              <p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3182" y="1676953"/>
                <a:ext cx="1263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074BE025-DC67-74B0-797C-FD08AD44A8AF}"/>
              </a:ext>
            </a:extLst>
          </p:cNvPr>
          <p:cNvGrpSpPr/>
          <p:nvPr/>
        </p:nvGrpSpPr>
        <p:grpSpPr>
          <a:xfrm>
            <a:off x="9322942" y="1308673"/>
            <a:ext cx="1656360" cy="1324800"/>
            <a:chOff x="9322942" y="1308673"/>
            <a:chExt cx="1656360" cy="13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14:cNvPr>
                <p14:cNvContentPartPr/>
                <p14:nvPr/>
              </p14:nvContentPartPr>
              <p14:xfrm>
                <a:off x="10562062" y="1458793"/>
                <a:ext cx="192600" cy="26964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7742" y="1454473"/>
                  <a:ext cx="201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14:cNvPr>
                <p14:cNvContentPartPr/>
                <p14:nvPr/>
              </p14:nvContentPartPr>
              <p14:xfrm>
                <a:off x="10492222" y="1453393"/>
                <a:ext cx="16920" cy="27720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7902" y="1449073"/>
                  <a:ext cx="25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14:cNvPr>
                <p14:cNvContentPartPr/>
                <p14:nvPr/>
              </p14:nvContentPartPr>
              <p14:xfrm>
                <a:off x="10383862" y="1543393"/>
                <a:ext cx="99720" cy="1526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9542" y="1539073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14:cNvPr>
                <p14:cNvContentPartPr/>
                <p14:nvPr/>
              </p14:nvContentPartPr>
              <p14:xfrm>
                <a:off x="10214662" y="1308673"/>
                <a:ext cx="138240" cy="474120"/>
              </p14:xfrm>
            </p:contentPart>
          </mc:Choice>
          <mc:Fallback xmlns="">
            <p:pic>
              <p:nvPicPr>
                <p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0342" y="1304353"/>
                  <a:ext cx="146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14:cNvPr>
                <p14:cNvContentPartPr/>
                <p14:nvPr/>
              </p14:nvContentPartPr>
              <p14:xfrm>
                <a:off x="9766462" y="1543393"/>
                <a:ext cx="108000" cy="150120"/>
              </p14:xfrm>
            </p:contentPart>
          </mc:Choice>
          <mc:Fallback xmlns="">
            <p:pic>
              <p:nvPicPr>
                <p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2142" y="1539073"/>
                  <a:ext cx="116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14:cNvPr>
                <p14:cNvContentPartPr/>
                <p14:nvPr/>
              </p14:nvContentPartPr>
              <p14:xfrm>
                <a:off x="9556222" y="1508473"/>
                <a:ext cx="171720" cy="21672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902" y="1504153"/>
                  <a:ext cx="180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14:cNvPr>
                <p14:cNvContentPartPr/>
                <p14:nvPr/>
              </p14:nvContentPartPr>
              <p14:xfrm>
                <a:off x="9470182" y="1541233"/>
                <a:ext cx="88200" cy="12312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65862" y="1536913"/>
                  <a:ext cx="9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14:cNvPr>
                <p14:cNvContentPartPr/>
                <p14:nvPr/>
              </p14:nvContentPartPr>
              <p14:xfrm>
                <a:off x="9322942" y="1544833"/>
                <a:ext cx="171360" cy="380880"/>
              </p14:xfrm>
            </p:contentPart>
          </mc:Choice>
          <mc:Fallback xmlns="">
            <p:pic>
              <p:nvPicPr>
                <p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8622" y="1540513"/>
                  <a:ext cx="18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14:cNvPr>
                <p14:cNvContentPartPr/>
                <p14:nvPr/>
              </p14:nvContentPartPr>
              <p14:xfrm>
                <a:off x="9626062" y="1804033"/>
                <a:ext cx="270720" cy="81900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21742" y="1799713"/>
                  <a:ext cx="2793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14:cNvPr>
                <p14:cNvContentPartPr/>
                <p14:nvPr/>
              </p14:nvContentPartPr>
              <p14:xfrm>
                <a:off x="10818022" y="2024713"/>
                <a:ext cx="161280" cy="4755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13702" y="2020393"/>
                  <a:ext cx="169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14:cNvPr>
                <p14:cNvContentPartPr/>
                <p14:nvPr/>
              </p14:nvContentPartPr>
              <p14:xfrm>
                <a:off x="10791382" y="2268073"/>
                <a:ext cx="46440" cy="1414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7062" y="2263753"/>
                  <a:ext cx="55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14:cNvPr>
                <p14:cNvContentPartPr/>
                <p14:nvPr/>
              </p14:nvContentPartPr>
              <p14:xfrm>
                <a:off x="10714702" y="2295433"/>
                <a:ext cx="10440" cy="777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10382" y="2291113"/>
                  <a:ext cx="1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14:cNvPr>
                <p14:cNvContentPartPr/>
                <p14:nvPr/>
              </p14:nvContentPartPr>
              <p14:xfrm>
                <a:off x="10602742" y="2303713"/>
                <a:ext cx="60120" cy="25128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8422" y="2299393"/>
                  <a:ext cx="6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14:cNvPr>
                <p14:cNvContentPartPr/>
                <p14:nvPr/>
              </p14:nvContentPartPr>
              <p14:xfrm>
                <a:off x="10483942" y="2454553"/>
                <a:ext cx="64080" cy="1789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9622" y="2450233"/>
                  <a:ext cx="7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14:cNvPr>
                <p14:cNvContentPartPr/>
                <p14:nvPr/>
              </p14:nvContentPartPr>
              <p14:xfrm>
                <a:off x="10303942" y="2292193"/>
                <a:ext cx="123840" cy="14832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9622" y="2287873"/>
                  <a:ext cx="13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14:cNvPr>
                <p14:cNvContentPartPr/>
                <p14:nvPr/>
              </p14:nvContentPartPr>
              <p14:xfrm>
                <a:off x="10134382" y="1823833"/>
                <a:ext cx="153000" cy="60156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30062" y="1819513"/>
                  <a:ext cx="1616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14:cNvPr>
                <p14:cNvContentPartPr/>
                <p14:nvPr/>
              </p14:nvContentPartPr>
              <p14:xfrm>
                <a:off x="10038982" y="2220193"/>
                <a:ext cx="26280" cy="885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4662" y="2215873"/>
                  <a:ext cx="3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14:cNvPr>
                <p14:cNvContentPartPr/>
                <p14:nvPr/>
              </p14:nvContentPartPr>
              <p14:xfrm>
                <a:off x="9931702" y="2221633"/>
                <a:ext cx="40680" cy="7668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27382" y="2217313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14:cNvPr>
                <p14:cNvContentPartPr/>
                <p14:nvPr/>
              </p14:nvContentPartPr>
              <p14:xfrm>
                <a:off x="9795622" y="2193913"/>
                <a:ext cx="152640" cy="42696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91302" y="2189593"/>
                  <a:ext cx="161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14:cNvPr>
                <p14:cNvContentPartPr/>
                <p14:nvPr/>
              </p14:nvContentPartPr>
              <p14:xfrm>
                <a:off x="9372982" y="1542313"/>
                <a:ext cx="82080" cy="1188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8662" y="1537993"/>
                  <a:ext cx="907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קבוצה 56">
            <a:extLst>
              <a:ext uri="{FF2B5EF4-FFF2-40B4-BE49-F238E27FC236}">
                <a16:creationId xmlns:a16="http://schemas.microsoft.com/office/drawing/2014/main" id="{E8E28F3F-ED8F-3189-90B2-851F745E03A0}"/>
              </a:ext>
            </a:extLst>
          </p:cNvPr>
          <p:cNvGrpSpPr/>
          <p:nvPr/>
        </p:nvGrpSpPr>
        <p:grpSpPr>
          <a:xfrm>
            <a:off x="7059982" y="1345753"/>
            <a:ext cx="826560" cy="704160"/>
            <a:chOff x="7059982" y="1345753"/>
            <a:chExt cx="82656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14:cNvPr>
                <p14:cNvContentPartPr/>
                <p14:nvPr/>
              </p14:nvContentPartPr>
              <p14:xfrm>
                <a:off x="7630942" y="1617193"/>
                <a:ext cx="255600" cy="43272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6622" y="1612873"/>
                  <a:ext cx="26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14:cNvPr>
                <p14:cNvContentPartPr/>
                <p14:nvPr/>
              </p14:nvContentPartPr>
              <p14:xfrm>
                <a:off x="7499902" y="1726633"/>
                <a:ext cx="98640" cy="272160"/>
              </p14:xfrm>
            </p:contentPart>
          </mc:Choice>
          <mc:Fallback xmlns="">
            <p:pic>
              <p:nvPicPr>
                <p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5582" y="1722313"/>
                  <a:ext cx="107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14:cNvPr>
                <p14:cNvContentPartPr/>
                <p14:nvPr/>
              </p14:nvContentPartPr>
              <p14:xfrm>
                <a:off x="7399822" y="1807273"/>
                <a:ext cx="78480" cy="18036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5502" y="1802953"/>
                  <a:ext cx="8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14:cNvPr>
                <p14:cNvContentPartPr/>
                <p14:nvPr/>
              </p14:nvContentPartPr>
              <p14:xfrm>
                <a:off x="7059982" y="1345753"/>
                <a:ext cx="148320" cy="58284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5662" y="1341433"/>
                  <a:ext cx="15696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קבוצה 68">
            <a:extLst>
              <a:ext uri="{FF2B5EF4-FFF2-40B4-BE49-F238E27FC236}">
                <a16:creationId xmlns:a16="http://schemas.microsoft.com/office/drawing/2014/main" id="{2DB389C9-35D6-B681-69B6-4D9407C77320}"/>
              </a:ext>
            </a:extLst>
          </p:cNvPr>
          <p:cNvGrpSpPr/>
          <p:nvPr/>
        </p:nvGrpSpPr>
        <p:grpSpPr>
          <a:xfrm>
            <a:off x="6902662" y="2254393"/>
            <a:ext cx="716040" cy="315720"/>
            <a:chOff x="6902662" y="2254393"/>
            <a:chExt cx="7160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14:cNvPr>
                <p14:cNvContentPartPr/>
                <p14:nvPr/>
              </p14:nvContentPartPr>
              <p14:xfrm>
                <a:off x="7462102" y="2254393"/>
                <a:ext cx="156600" cy="18108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7782" y="2250073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14:cNvPr>
                <p14:cNvContentPartPr/>
                <p14:nvPr/>
              </p14:nvContentPartPr>
              <p14:xfrm>
                <a:off x="7462462" y="2285713"/>
                <a:ext cx="13320" cy="32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8142" y="2281393"/>
                  <a:ext cx="2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14:cNvPr>
                <p14:cNvContentPartPr/>
                <p14:nvPr/>
              </p14:nvContentPartPr>
              <p14:xfrm>
                <a:off x="7351942" y="2276353"/>
                <a:ext cx="58680" cy="183960"/>
              </p14:xfrm>
            </p:contentPart>
          </mc:Choice>
          <mc:Fallback xmlns="">
            <p:pic>
              <p:nvPicPr>
                <p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7622" y="2272033"/>
                  <a:ext cx="67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14:cNvPr>
                <p14:cNvContentPartPr/>
                <p14:nvPr/>
              </p14:nvContentPartPr>
              <p14:xfrm>
                <a:off x="7252582" y="2320993"/>
                <a:ext cx="13320" cy="6516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8262" y="2316673"/>
                  <a:ext cx="2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14:cNvPr>
                <p14:cNvContentPartPr/>
                <p14:nvPr/>
              </p14:nvContentPartPr>
              <p14:xfrm>
                <a:off x="7112902" y="2333233"/>
                <a:ext cx="93240" cy="191880"/>
              </p14:xfrm>
            </p:contentPart>
          </mc:Choice>
          <mc:Fallback xmlns="">
            <p:pic>
              <p:nvPicPr>
                <p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582" y="2328913"/>
                  <a:ext cx="101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14:cNvPr>
                <p14:cNvContentPartPr/>
                <p14:nvPr/>
              </p14:nvContentPartPr>
              <p14:xfrm>
                <a:off x="7011742" y="2454553"/>
                <a:ext cx="15480" cy="8892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7422" y="2450233"/>
                  <a:ext cx="2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14:cNvPr>
                <p14:cNvContentPartPr/>
                <p14:nvPr/>
              </p14:nvContentPartPr>
              <p14:xfrm>
                <a:off x="6976822" y="2285713"/>
                <a:ext cx="65520" cy="23256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2502" y="2281393"/>
                  <a:ext cx="74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14:cNvPr>
                <p14:cNvContentPartPr/>
                <p14:nvPr/>
              </p14:nvContentPartPr>
              <p14:xfrm>
                <a:off x="6902662" y="2455993"/>
                <a:ext cx="51480" cy="11412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8342" y="2451673"/>
                  <a:ext cx="601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95D51518-A373-F6B2-6F07-673943D3361B}"/>
              </a:ext>
            </a:extLst>
          </p:cNvPr>
          <p:cNvGrpSpPr/>
          <p:nvPr/>
        </p:nvGrpSpPr>
        <p:grpSpPr>
          <a:xfrm>
            <a:off x="4244422" y="1597033"/>
            <a:ext cx="1964160" cy="1190160"/>
            <a:chOff x="4244422" y="1597033"/>
            <a:chExt cx="1964160" cy="11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14:cNvPr>
                <p14:cNvContentPartPr/>
                <p14:nvPr/>
              </p14:nvContentPartPr>
              <p14:xfrm>
                <a:off x="5471662" y="1597033"/>
                <a:ext cx="736920" cy="75276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7342" y="1592713"/>
                  <a:ext cx="745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14:cNvPr>
                <p14:cNvContentPartPr/>
                <p14:nvPr/>
              </p14:nvContentPartPr>
              <p14:xfrm>
                <a:off x="5640862" y="1808353"/>
                <a:ext cx="491040" cy="61560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6542" y="1804033"/>
                  <a:ext cx="4996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14:cNvPr>
                <p14:cNvContentPartPr/>
                <p14:nvPr/>
              </p14:nvContentPartPr>
              <p14:xfrm>
                <a:off x="5052982" y="1706113"/>
                <a:ext cx="203040" cy="4708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8662" y="1701793"/>
                  <a:ext cx="211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14:cNvPr>
                <p14:cNvContentPartPr/>
                <p14:nvPr/>
              </p14:nvContentPartPr>
              <p14:xfrm>
                <a:off x="4865422" y="1778473"/>
                <a:ext cx="97920" cy="43560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1102" y="1774153"/>
                  <a:ext cx="106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14:cNvPr>
                <p14:cNvContentPartPr/>
                <p14:nvPr/>
              </p14:nvContentPartPr>
              <p14:xfrm>
                <a:off x="4767502" y="1945513"/>
                <a:ext cx="81360" cy="3150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3182" y="1941193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14:cNvPr>
                <p14:cNvContentPartPr/>
                <p14:nvPr/>
              </p14:nvContentPartPr>
              <p14:xfrm>
                <a:off x="4626022" y="2120473"/>
                <a:ext cx="162720" cy="48132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1702" y="2116153"/>
                  <a:ext cx="171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14:cNvPr>
                <p14:cNvContentPartPr/>
                <p14:nvPr/>
              </p14:nvContentPartPr>
              <p14:xfrm>
                <a:off x="4550422" y="2024353"/>
                <a:ext cx="180360" cy="22932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46102" y="2020033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14:cNvPr>
                <p14:cNvContentPartPr/>
                <p14:nvPr/>
              </p14:nvContentPartPr>
              <p14:xfrm>
                <a:off x="4244422" y="2406313"/>
                <a:ext cx="188640" cy="27504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0102" y="2401993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14:cNvPr>
                <p14:cNvContentPartPr/>
                <p14:nvPr/>
              </p14:nvContentPartPr>
              <p14:xfrm>
                <a:off x="4506502" y="2537713"/>
                <a:ext cx="114840" cy="14652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182" y="25333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14:cNvPr>
                <p14:cNvContentPartPr/>
                <p14:nvPr/>
              </p14:nvContentPartPr>
              <p14:xfrm>
                <a:off x="4726462" y="2543473"/>
                <a:ext cx="184320" cy="831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2142" y="2539153"/>
                  <a:ext cx="192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14:cNvPr>
                <p14:cNvContentPartPr/>
                <p14:nvPr/>
              </p14:nvContentPartPr>
              <p14:xfrm>
                <a:off x="5007982" y="2278873"/>
                <a:ext cx="23400" cy="37908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3662" y="2274553"/>
                  <a:ext cx="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14:cNvPr>
                <p14:cNvContentPartPr/>
                <p14:nvPr/>
              </p14:nvContentPartPr>
              <p14:xfrm>
                <a:off x="5079262" y="2540953"/>
                <a:ext cx="464040" cy="246240"/>
              </p14:xfrm>
            </p:contentPart>
          </mc:Choice>
          <mc:Fallback xmlns="">
            <p:pic>
              <p:nvPicPr>
                <p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942" y="2536633"/>
                  <a:ext cx="4726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קבוצה 93">
            <a:extLst>
              <a:ext uri="{FF2B5EF4-FFF2-40B4-BE49-F238E27FC236}">
                <a16:creationId xmlns:a16="http://schemas.microsoft.com/office/drawing/2014/main" id="{30503CB2-9CA8-0A48-34C9-325463170A0C}"/>
              </a:ext>
            </a:extLst>
          </p:cNvPr>
          <p:cNvGrpSpPr/>
          <p:nvPr/>
        </p:nvGrpSpPr>
        <p:grpSpPr>
          <a:xfrm>
            <a:off x="3379342" y="1906633"/>
            <a:ext cx="568440" cy="658080"/>
            <a:chOff x="3379342" y="1906633"/>
            <a:chExt cx="56844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14:cNvPr>
                <p14:cNvContentPartPr/>
                <p14:nvPr/>
              </p14:nvContentPartPr>
              <p14:xfrm>
                <a:off x="3379342" y="1906633"/>
                <a:ext cx="568440" cy="65808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75022" y="1902313"/>
                  <a:ext cx="5770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14:cNvPr>
                <p14:cNvContentPartPr/>
                <p14:nvPr/>
              </p14:nvContentPartPr>
              <p14:xfrm>
                <a:off x="3416782" y="2015353"/>
                <a:ext cx="410400" cy="53100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2462" y="2011033"/>
                  <a:ext cx="41904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קבוצה 123">
            <a:extLst>
              <a:ext uri="{FF2B5EF4-FFF2-40B4-BE49-F238E27FC236}">
                <a16:creationId xmlns:a16="http://schemas.microsoft.com/office/drawing/2014/main" id="{A647195C-D791-6C4D-A3A8-59E0A937AED4}"/>
              </a:ext>
            </a:extLst>
          </p:cNvPr>
          <p:cNvGrpSpPr/>
          <p:nvPr/>
        </p:nvGrpSpPr>
        <p:grpSpPr>
          <a:xfrm>
            <a:off x="7130182" y="3242593"/>
            <a:ext cx="938880" cy="365040"/>
            <a:chOff x="7130182" y="3242593"/>
            <a:chExt cx="93888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14:cNvPr>
                <p14:cNvContentPartPr/>
                <p14:nvPr/>
              </p14:nvContentPartPr>
              <p14:xfrm>
                <a:off x="7130182" y="3242593"/>
                <a:ext cx="467640" cy="365040"/>
              </p14:xfrm>
            </p:contentPart>
          </mc:Choice>
          <mc:Fallback xmlns="">
            <p:pic>
              <p:nvPicPr>
                <p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5862" y="3238273"/>
                  <a:ext cx="476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14:cNvPr>
                <p14:cNvContentPartPr/>
                <p14:nvPr/>
              </p14:nvContentPartPr>
              <p14:xfrm>
                <a:off x="7671262" y="3535633"/>
                <a:ext cx="4680" cy="24120"/>
              </p14:xfrm>
            </p:contentPart>
          </mc:Choice>
          <mc:Fallback xmlns="">
            <p:pic>
              <p:nvPicPr>
                <p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66942" y="3531313"/>
                  <a:ext cx="1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14:cNvPr>
                <p14:cNvContentPartPr/>
                <p14:nvPr/>
              </p14:nvContentPartPr>
              <p14:xfrm>
                <a:off x="7731382" y="3267433"/>
                <a:ext cx="135360" cy="31932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7062" y="3263113"/>
                  <a:ext cx="144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14:cNvPr>
                <p14:cNvContentPartPr/>
                <p14:nvPr/>
              </p14:nvContentPartPr>
              <p14:xfrm>
                <a:off x="7752982" y="3460393"/>
                <a:ext cx="139320" cy="972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48662" y="3456073"/>
                  <a:ext cx="147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14:cNvPr>
                <p14:cNvContentPartPr/>
                <p14:nvPr/>
              </p14:nvContentPartPr>
              <p14:xfrm>
                <a:off x="7907782" y="3287953"/>
                <a:ext cx="161280" cy="2901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462" y="3283633"/>
                  <a:ext cx="16992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קבוצה 127">
            <a:extLst>
              <a:ext uri="{FF2B5EF4-FFF2-40B4-BE49-F238E27FC236}">
                <a16:creationId xmlns:a16="http://schemas.microsoft.com/office/drawing/2014/main" id="{7A516995-7A60-417E-E3F2-B9C684A32F29}"/>
              </a:ext>
            </a:extLst>
          </p:cNvPr>
          <p:cNvGrpSpPr/>
          <p:nvPr/>
        </p:nvGrpSpPr>
        <p:grpSpPr>
          <a:xfrm>
            <a:off x="4464022" y="3069793"/>
            <a:ext cx="1038240" cy="168120"/>
            <a:chOff x="4464022" y="3069793"/>
            <a:chExt cx="10382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14:cNvPr>
                <p14:cNvContentPartPr/>
                <p14:nvPr/>
              </p14:nvContentPartPr>
              <p14:xfrm>
                <a:off x="4464022" y="3069793"/>
                <a:ext cx="825840" cy="5724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59702" y="3065473"/>
                  <a:ext cx="83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14:cNvPr>
                <p14:cNvContentPartPr/>
                <p14:nvPr/>
              </p14:nvContentPartPr>
              <p14:xfrm>
                <a:off x="4609822" y="3113353"/>
                <a:ext cx="892440" cy="12456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05502" y="3109033"/>
                  <a:ext cx="9010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קבוצה 135">
            <a:extLst>
              <a:ext uri="{FF2B5EF4-FFF2-40B4-BE49-F238E27FC236}">
                <a16:creationId xmlns:a16="http://schemas.microsoft.com/office/drawing/2014/main" id="{3FE46F23-6182-7418-C5A8-F3EEFA76B0DB}"/>
              </a:ext>
            </a:extLst>
          </p:cNvPr>
          <p:cNvGrpSpPr/>
          <p:nvPr/>
        </p:nvGrpSpPr>
        <p:grpSpPr>
          <a:xfrm>
            <a:off x="9113782" y="2989513"/>
            <a:ext cx="1604880" cy="1187280"/>
            <a:chOff x="9113782" y="2989513"/>
            <a:chExt cx="160488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14:cNvPr>
                <p14:cNvContentPartPr/>
                <p14:nvPr/>
              </p14:nvContentPartPr>
              <p14:xfrm>
                <a:off x="9902542" y="3267793"/>
                <a:ext cx="758520" cy="41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98222" y="3263473"/>
                  <a:ext cx="76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14:cNvPr>
                <p14:cNvContentPartPr/>
                <p14:nvPr/>
              </p14:nvContentPartPr>
              <p14:xfrm>
                <a:off x="9897862" y="3340153"/>
                <a:ext cx="771840" cy="83664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3542" y="3335833"/>
                  <a:ext cx="780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14:cNvPr>
                <p14:cNvContentPartPr/>
                <p14:nvPr/>
              </p14:nvContentPartPr>
              <p14:xfrm>
                <a:off x="9835582" y="3357793"/>
                <a:ext cx="883080" cy="66312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31262" y="3353473"/>
                  <a:ext cx="8917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14:cNvPr>
                <p14:cNvContentPartPr/>
                <p14:nvPr/>
              </p14:nvContentPartPr>
              <p14:xfrm>
                <a:off x="10201702" y="2989513"/>
                <a:ext cx="129240" cy="15372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97382" y="2985193"/>
                  <a:ext cx="13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14:cNvPr>
                <p14:cNvContentPartPr/>
                <p14:nvPr/>
              </p14:nvContentPartPr>
              <p14:xfrm>
                <a:off x="10346782" y="3041353"/>
                <a:ext cx="101520" cy="1065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2462" y="3037033"/>
                  <a:ext cx="110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14:cNvPr>
                <p14:cNvContentPartPr/>
                <p14:nvPr/>
              </p14:nvContentPartPr>
              <p14:xfrm>
                <a:off x="9441742" y="3735793"/>
                <a:ext cx="119160" cy="21492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37422" y="3731473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14:cNvPr>
                <p14:cNvContentPartPr/>
                <p14:nvPr/>
              </p14:nvContentPartPr>
              <p14:xfrm>
                <a:off x="9622822" y="3769633"/>
                <a:ext cx="79560" cy="152280"/>
              </p14:xfrm>
            </p:contentPart>
          </mc:Choice>
          <mc:Fallback xmlns="">
            <p:pic>
              <p:nvPicPr>
                <p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502" y="3765313"/>
                  <a:ext cx="88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14:cNvPr>
                <p14:cNvContentPartPr/>
                <p14:nvPr/>
              </p14:nvContentPartPr>
              <p14:xfrm>
                <a:off x="9113782" y="3499633"/>
                <a:ext cx="1031760" cy="46332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9462" y="3495313"/>
                  <a:ext cx="10404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14:cNvPr>
              <p14:cNvContentPartPr/>
              <p14:nvPr/>
            </p14:nvContentPartPr>
            <p14:xfrm>
              <a:off x="249502" y="1013473"/>
              <a:ext cx="1453320" cy="1836000"/>
            </p14:xfrm>
          </p:contentPart>
        </mc:Choice>
        <mc:Fallback xmlns="">
          <p:pic>
            <p:nvPicPr>
              <p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5182" y="1009153"/>
                <a:ext cx="146196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14:cNvPr>
              <p14:cNvContentPartPr/>
              <p14:nvPr/>
            </p14:nvContentPartPr>
            <p14:xfrm>
              <a:off x="1939342" y="2834353"/>
              <a:ext cx="345240" cy="426600"/>
            </p14:xfrm>
          </p:contentPart>
        </mc:Choice>
        <mc:Fallback xmlns="">
          <p:pic>
            <p:nvPicPr>
              <p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35022" y="2830033"/>
                <a:ext cx="3538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14:cNvPr>
              <p14:cNvContentPartPr/>
              <p14:nvPr/>
            </p14:nvContentPartPr>
            <p14:xfrm>
              <a:off x="2439382" y="2957473"/>
              <a:ext cx="79200" cy="359280"/>
            </p14:xfrm>
          </p:contentPart>
        </mc:Choice>
        <mc:Fallback xmlns="">
          <p:pic>
            <p:nvPicPr>
              <p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35062" y="2953153"/>
                <a:ext cx="878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14:cNvPr>
              <p14:cNvContentPartPr/>
              <p14:nvPr/>
            </p14:nvContentPartPr>
            <p14:xfrm>
              <a:off x="2612182" y="2936233"/>
              <a:ext cx="322560" cy="344160"/>
            </p14:xfrm>
          </p:contentPart>
        </mc:Choice>
        <mc:Fallback xmlns="">
          <p:pic>
            <p:nvPicPr>
              <p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07862" y="2931913"/>
                <a:ext cx="331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14:cNvPr>
              <p14:cNvContentPartPr/>
              <p14:nvPr/>
            </p14:nvContentPartPr>
            <p14:xfrm>
              <a:off x="2820262" y="1849393"/>
              <a:ext cx="269640" cy="273240"/>
            </p14:xfrm>
          </p:contentPart>
        </mc:Choice>
        <mc:Fallback xmlns="">
          <p:pic>
            <p:nvPicPr>
              <p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15942" y="1845073"/>
                <a:ext cx="278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14:cNvPr>
              <p14:cNvContentPartPr/>
              <p14:nvPr/>
            </p14:nvContentPartPr>
            <p14:xfrm>
              <a:off x="2696422" y="1917433"/>
              <a:ext cx="308880" cy="269640"/>
            </p14:xfrm>
          </p:contentPart>
        </mc:Choice>
        <mc:Fallback xmlns="">
          <p:pic>
            <p:nvPicPr>
              <p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92102" y="1913113"/>
                <a:ext cx="317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14:cNvPr>
              <p14:cNvContentPartPr/>
              <p14:nvPr/>
            </p14:nvContentPartPr>
            <p14:xfrm>
              <a:off x="2462782" y="2017513"/>
              <a:ext cx="252720" cy="190440"/>
            </p14:xfrm>
          </p:contentPart>
        </mc:Choice>
        <mc:Fallback xmlns="">
          <p:pic>
            <p:nvPicPr>
              <p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58462" y="2013193"/>
                <a:ext cx="261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14:cNvPr>
              <p14:cNvContentPartPr/>
              <p14:nvPr/>
            </p14:nvContentPartPr>
            <p14:xfrm>
              <a:off x="2161102" y="1952353"/>
              <a:ext cx="304200" cy="237240"/>
            </p14:xfrm>
          </p:contentPart>
        </mc:Choice>
        <mc:Fallback xmlns="">
          <p:pic>
            <p:nvPicPr>
              <p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6782" y="1948033"/>
                <a:ext cx="312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14:cNvPr>
              <p14:cNvContentPartPr/>
              <p14:nvPr/>
            </p14:nvContentPartPr>
            <p14:xfrm>
              <a:off x="2058142" y="1906273"/>
              <a:ext cx="61200" cy="163080"/>
            </p14:xfrm>
          </p:contentPart>
        </mc:Choice>
        <mc:Fallback xmlns="">
          <p:pic>
            <p:nvPicPr>
              <p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53822" y="1901953"/>
                <a:ext cx="69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14:cNvPr>
              <p14:cNvContentPartPr/>
              <p14:nvPr/>
            </p14:nvContentPartPr>
            <p14:xfrm>
              <a:off x="2435422" y="2005633"/>
              <a:ext cx="45000" cy="121320"/>
            </p14:xfrm>
          </p:contentPart>
        </mc:Choice>
        <mc:Fallback xmlns="">
          <p:pic>
            <p:nvPicPr>
              <p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31102" y="2001313"/>
                <a:ext cx="536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14:cNvPr>
              <p14:cNvContentPartPr/>
              <p14:nvPr/>
            </p14:nvContentPartPr>
            <p14:xfrm>
              <a:off x="2043022" y="2022913"/>
              <a:ext cx="11160" cy="81360"/>
            </p14:xfrm>
          </p:contentPart>
        </mc:Choice>
        <mc:Fallback xmlns="">
          <p:pic>
            <p:nvPicPr>
              <p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38702" y="2018593"/>
                <a:ext cx="19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14:cNvPr>
              <p14:cNvContentPartPr/>
              <p14:nvPr/>
            </p14:nvContentPartPr>
            <p14:xfrm>
              <a:off x="2637022" y="1237753"/>
              <a:ext cx="478440" cy="495000"/>
            </p14:xfrm>
          </p:contentPart>
        </mc:Choice>
        <mc:Fallback xmlns="">
          <p:pic>
            <p:nvPicPr>
              <p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32702" y="1233433"/>
                <a:ext cx="4870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14:cNvPr>
              <p14:cNvContentPartPr/>
              <p14:nvPr/>
            </p14:nvContentPartPr>
            <p14:xfrm>
              <a:off x="2553502" y="1325953"/>
              <a:ext cx="49320" cy="433440"/>
            </p14:xfrm>
          </p:contentPart>
        </mc:Choice>
        <mc:Fallback xmlns="">
          <p:pic>
            <p:nvPicPr>
              <p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49182" y="1321633"/>
                <a:ext cx="5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14:cNvPr>
              <p14:cNvContentPartPr/>
              <p14:nvPr/>
            </p14:nvContentPartPr>
            <p14:xfrm>
              <a:off x="2306542" y="1384633"/>
              <a:ext cx="176040" cy="366480"/>
            </p14:xfrm>
          </p:contentPart>
        </mc:Choice>
        <mc:Fallback xmlns="">
          <p:pic>
            <p:nvPicPr>
              <p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2222" y="1380313"/>
                <a:ext cx="1846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14:cNvPr>
              <p14:cNvContentPartPr/>
              <p14:nvPr/>
            </p14:nvContentPartPr>
            <p14:xfrm>
              <a:off x="2089822" y="873073"/>
              <a:ext cx="548640" cy="807840"/>
            </p14:xfrm>
          </p:contentPart>
        </mc:Choice>
        <mc:Fallback xmlns="">
          <p:pic>
            <p:nvPicPr>
              <p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5502" y="868753"/>
                <a:ext cx="5572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14:cNvPr>
              <p14:cNvContentPartPr/>
              <p14:nvPr/>
            </p14:nvContentPartPr>
            <p14:xfrm>
              <a:off x="1498702" y="1696033"/>
              <a:ext cx="340560" cy="647640"/>
            </p14:xfrm>
          </p:contentPart>
        </mc:Choice>
        <mc:Fallback xmlns="">
          <p:pic>
            <p:nvPicPr>
              <p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94382" y="1691713"/>
                <a:ext cx="349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14:cNvPr>
              <p14:cNvContentPartPr/>
              <p14:nvPr/>
            </p14:nvContentPartPr>
            <p14:xfrm>
              <a:off x="1590862" y="1887193"/>
              <a:ext cx="233640" cy="549000"/>
            </p14:xfrm>
          </p:contentPart>
        </mc:Choice>
        <mc:Fallback xmlns="">
          <p:pic>
            <p:nvPicPr>
              <p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86542" y="1882873"/>
                <a:ext cx="2422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14:cNvPr>
              <p14:cNvContentPartPr/>
              <p14:nvPr/>
            </p14:nvContentPartPr>
            <p14:xfrm>
              <a:off x="814342" y="1417393"/>
              <a:ext cx="212040" cy="152640"/>
            </p14:xfrm>
          </p:contentPart>
        </mc:Choice>
        <mc:Fallback xmlns="">
          <p:pic>
            <p:nvPicPr>
              <p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0022" y="1413073"/>
                <a:ext cx="220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14:cNvPr>
              <p14:cNvContentPartPr/>
              <p14:nvPr/>
            </p14:nvContentPartPr>
            <p14:xfrm>
              <a:off x="1266142" y="1749673"/>
              <a:ext cx="106560" cy="101160"/>
            </p14:xfrm>
          </p:contentPart>
        </mc:Choice>
        <mc:Fallback xmlns="">
          <p:pic>
            <p:nvPicPr>
              <p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61822" y="1745353"/>
                <a:ext cx="115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14:cNvPr>
              <p14:cNvContentPartPr/>
              <p14:nvPr/>
            </p14:nvContentPartPr>
            <p14:xfrm>
              <a:off x="1173622" y="1788553"/>
              <a:ext cx="94320" cy="62280"/>
            </p14:xfrm>
          </p:contentPart>
        </mc:Choice>
        <mc:Fallback xmlns="">
          <p:pic>
            <p:nvPicPr>
              <p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9302" y="1784233"/>
                <a:ext cx="102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14:cNvPr>
              <p14:cNvContentPartPr/>
              <p14:nvPr/>
            </p14:nvContentPartPr>
            <p14:xfrm>
              <a:off x="1008742" y="1782073"/>
              <a:ext cx="145080" cy="125640"/>
            </p14:xfrm>
          </p:contentPart>
        </mc:Choice>
        <mc:Fallback xmlns="">
          <p:pic>
            <p:nvPicPr>
              <p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4422" y="1777753"/>
                <a:ext cx="153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14:cNvPr>
              <p14:cNvContentPartPr/>
              <p14:nvPr/>
            </p14:nvContentPartPr>
            <p14:xfrm>
              <a:off x="923062" y="1781713"/>
              <a:ext cx="69480" cy="117720"/>
            </p14:xfrm>
          </p:contentPart>
        </mc:Choice>
        <mc:Fallback xmlns="">
          <p:pic>
            <p:nvPicPr>
              <p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8742" y="1777393"/>
                <a:ext cx="78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14:cNvPr>
              <p14:cNvContentPartPr/>
              <p14:nvPr/>
            </p14:nvContentPartPr>
            <p14:xfrm>
              <a:off x="754222" y="1780633"/>
              <a:ext cx="104760" cy="154440"/>
            </p14:xfrm>
          </p:contentPart>
        </mc:Choice>
        <mc:Fallback xmlns="">
          <p:pic>
            <p:nvPicPr>
              <p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9902" y="1776313"/>
                <a:ext cx="113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14:cNvPr>
              <p14:cNvContentPartPr/>
              <p14:nvPr/>
            </p14:nvContentPartPr>
            <p14:xfrm>
              <a:off x="681862" y="1806553"/>
              <a:ext cx="49680" cy="94680"/>
            </p14:xfrm>
          </p:contentPart>
        </mc:Choice>
        <mc:Fallback xmlns="">
          <p:pic>
            <p:nvPicPr>
              <p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7542" y="1802233"/>
                <a:ext cx="58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14:cNvPr>
              <p14:cNvContentPartPr/>
              <p14:nvPr/>
            </p14:nvContentPartPr>
            <p14:xfrm>
              <a:off x="692302" y="1905193"/>
              <a:ext cx="12240" cy="49680"/>
            </p14:xfrm>
          </p:contentPart>
        </mc:Choice>
        <mc:Fallback xmlns="">
          <p:pic>
            <p:nvPicPr>
              <p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7982" y="1900873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14:cNvPr>
              <p14:cNvContentPartPr/>
              <p14:nvPr/>
            </p14:nvContentPartPr>
            <p14:xfrm>
              <a:off x="1287382" y="2014633"/>
              <a:ext cx="139680" cy="370800"/>
            </p14:xfrm>
          </p:contentPart>
        </mc:Choice>
        <mc:Fallback xmlns="">
          <p:pic>
            <p:nvPicPr>
              <p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83062" y="2010313"/>
                <a:ext cx="148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14:cNvPr>
              <p14:cNvContentPartPr/>
              <p14:nvPr/>
            </p14:nvContentPartPr>
            <p14:xfrm>
              <a:off x="1111342" y="2229553"/>
              <a:ext cx="139680" cy="223560"/>
            </p14:xfrm>
          </p:contentPart>
        </mc:Choice>
        <mc:Fallback xmlns="">
          <p:pic>
            <p:nvPicPr>
              <p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7022" y="2225233"/>
                <a:ext cx="148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14:cNvPr>
              <p14:cNvContentPartPr/>
              <p14:nvPr/>
            </p14:nvContentPartPr>
            <p14:xfrm>
              <a:off x="1051222" y="2241073"/>
              <a:ext cx="11520" cy="69120"/>
            </p14:xfrm>
          </p:contentPart>
        </mc:Choice>
        <mc:Fallback xmlns="">
          <p:pic>
            <p:nvPicPr>
              <p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6902" y="2236753"/>
                <a:ext cx="20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14:cNvPr>
              <p14:cNvContentPartPr/>
              <p14:nvPr/>
            </p14:nvContentPartPr>
            <p14:xfrm>
              <a:off x="832342" y="2272393"/>
              <a:ext cx="150840" cy="153720"/>
            </p14:xfrm>
          </p:contentPart>
        </mc:Choice>
        <mc:Fallback xmlns="">
          <p:pic>
            <p:nvPicPr>
              <p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8022" y="2268073"/>
                <a:ext cx="159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14:cNvPr>
              <p14:cNvContentPartPr/>
              <p14:nvPr/>
            </p14:nvContentPartPr>
            <p14:xfrm>
              <a:off x="870862" y="2248273"/>
              <a:ext cx="1800" cy="57240"/>
            </p14:xfrm>
          </p:contentPart>
        </mc:Choice>
        <mc:Fallback xmlns="">
          <p:pic>
            <p:nvPicPr>
              <p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6542" y="2243953"/>
                <a:ext cx="10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14:cNvPr>
              <p14:cNvContentPartPr/>
              <p14:nvPr/>
            </p14:nvContentPartPr>
            <p14:xfrm>
              <a:off x="735502" y="2299393"/>
              <a:ext cx="73440" cy="231120"/>
            </p14:xfrm>
          </p:contentPart>
        </mc:Choice>
        <mc:Fallback xmlns="">
          <p:pic>
            <p:nvPicPr>
              <p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1182" y="2295073"/>
                <a:ext cx="82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14:cNvPr>
              <p14:cNvContentPartPr/>
              <p14:nvPr/>
            </p14:nvContentPartPr>
            <p14:xfrm>
              <a:off x="552622" y="2388313"/>
              <a:ext cx="175680" cy="426240"/>
            </p14:xfrm>
          </p:contentPart>
        </mc:Choice>
        <mc:Fallback xmlns="">
          <p:pic>
            <p:nvPicPr>
              <p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8302" y="2383993"/>
                <a:ext cx="184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14:cNvPr>
              <p14:cNvContentPartPr/>
              <p14:nvPr/>
            </p14:nvContentPartPr>
            <p14:xfrm>
              <a:off x="584302" y="2269873"/>
              <a:ext cx="55440" cy="222120"/>
            </p14:xfrm>
          </p:contentPart>
        </mc:Choice>
        <mc:Fallback xmlns="">
          <p:pic>
            <p:nvPicPr>
              <p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982" y="2265553"/>
                <a:ext cx="64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14:cNvPr>
              <p14:cNvContentPartPr/>
              <p14:nvPr/>
            </p14:nvContentPartPr>
            <p14:xfrm>
              <a:off x="565222" y="2449513"/>
              <a:ext cx="20520" cy="105120"/>
            </p14:xfrm>
          </p:contentPart>
        </mc:Choice>
        <mc:Fallback xmlns="">
          <p:pic>
            <p:nvPicPr>
              <p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0902" y="2445193"/>
                <a:ext cx="2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קבוצה 192">
            <a:extLst>
              <a:ext uri="{FF2B5EF4-FFF2-40B4-BE49-F238E27FC236}">
                <a16:creationId xmlns:a16="http://schemas.microsoft.com/office/drawing/2014/main" id="{6C510933-B96C-8265-0C34-30219F9D88B9}"/>
              </a:ext>
            </a:extLst>
          </p:cNvPr>
          <p:cNvGrpSpPr/>
          <p:nvPr/>
        </p:nvGrpSpPr>
        <p:grpSpPr>
          <a:xfrm>
            <a:off x="612022" y="726193"/>
            <a:ext cx="1424520" cy="861480"/>
            <a:chOff x="612022" y="726193"/>
            <a:chExt cx="1424520" cy="86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14:cNvPr>
                <p14:cNvContentPartPr/>
                <p14:nvPr/>
              </p14:nvContentPartPr>
              <p14:xfrm>
                <a:off x="1227262" y="1329193"/>
                <a:ext cx="10080" cy="514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2942" y="132487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14:cNvPr>
                <p14:cNvContentPartPr/>
                <p14:nvPr/>
              </p14:nvContentPartPr>
              <p14:xfrm>
                <a:off x="1096942" y="1336393"/>
                <a:ext cx="91080" cy="181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622" y="1332073"/>
                  <a:ext cx="9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14:cNvPr>
                <p14:cNvContentPartPr/>
                <p14:nvPr/>
              </p14:nvContentPartPr>
              <p14:xfrm>
                <a:off x="1068862" y="1354033"/>
                <a:ext cx="34560" cy="23364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4542" y="1349713"/>
                  <a:ext cx="4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14:cNvPr>
                <p14:cNvContentPartPr/>
                <p14:nvPr/>
              </p14:nvContentPartPr>
              <p14:xfrm>
                <a:off x="612022" y="726193"/>
                <a:ext cx="356760" cy="16560"/>
              </p14:xfrm>
            </p:contentPart>
          </mc:Choice>
          <mc:Fallback xmlns="">
            <p:pic>
              <p:nvPicPr>
                <p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702" y="721873"/>
                  <a:ext cx="36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14:cNvPr>
                <p14:cNvContentPartPr/>
                <p14:nvPr/>
              </p14:nvContentPartPr>
              <p14:xfrm>
                <a:off x="803542" y="771193"/>
                <a:ext cx="30960" cy="396360"/>
              </p14:xfrm>
            </p:contentPart>
          </mc:Choice>
          <mc:Fallback xmlns="">
            <p:pic>
              <p:nvPicPr>
                <p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9222" y="766873"/>
                  <a:ext cx="39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14:cNvPr>
                <p14:cNvContentPartPr/>
                <p14:nvPr/>
              </p14:nvContentPartPr>
              <p14:xfrm>
                <a:off x="1027102" y="736633"/>
                <a:ext cx="46080" cy="516600"/>
              </p14:xfrm>
            </p:contentPart>
          </mc:Choice>
          <mc:Fallback xmlns="">
            <p:pic>
              <p:nvPicPr>
                <p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782" y="732313"/>
                  <a:ext cx="547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14:cNvPr>
                <p14:cNvContentPartPr/>
                <p14:nvPr/>
              </p14:nvContentPartPr>
              <p14:xfrm>
                <a:off x="1066342" y="807193"/>
                <a:ext cx="236520" cy="31320"/>
              </p14:xfrm>
            </p:contentPart>
          </mc:Choice>
          <mc:Fallback xmlns="">
            <p:pic>
              <p:nvPicPr>
                <p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2022" y="802873"/>
                  <a:ext cx="24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14:cNvPr>
                <p14:cNvContentPartPr/>
                <p14:nvPr/>
              </p14:nvContentPartPr>
              <p14:xfrm>
                <a:off x="1092262" y="1081153"/>
                <a:ext cx="136440" cy="3960"/>
              </p14:xfrm>
            </p:contentPart>
          </mc:Choice>
          <mc:Fallback xmlns="">
            <p:pic>
              <p:nvPicPr>
                <p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7942" y="1076833"/>
                  <a:ext cx="145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14:cNvPr>
                <p14:cNvContentPartPr/>
                <p14:nvPr/>
              </p14:nvContentPartPr>
              <p14:xfrm>
                <a:off x="967342" y="1178353"/>
                <a:ext cx="205200" cy="17640"/>
              </p14:xfrm>
            </p:contentPart>
          </mc:Choice>
          <mc:Fallback xmlns="">
            <p:pic>
              <p:nvPicPr>
                <p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022" y="1174033"/>
                  <a:ext cx="21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14:cNvPr>
                <p14:cNvContentPartPr/>
                <p14:nvPr/>
              </p14:nvContentPartPr>
              <p14:xfrm>
                <a:off x="1404022" y="768673"/>
                <a:ext cx="95760" cy="515160"/>
              </p14:xfrm>
            </p:contentPart>
          </mc:Choice>
          <mc:Fallback xmlns="">
            <p:pic>
              <p:nvPicPr>
                <p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9702" y="764353"/>
                  <a:ext cx="104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14:cNvPr>
                <p14:cNvContentPartPr/>
                <p14:nvPr/>
              </p14:nvContentPartPr>
              <p14:xfrm>
                <a:off x="1322302" y="822673"/>
                <a:ext cx="241920" cy="391320"/>
              </p14:xfrm>
            </p:contentPart>
          </mc:Choice>
          <mc:Fallback xmlns="">
            <p:pic>
              <p:nvPicPr>
                <p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7982" y="818353"/>
                  <a:ext cx="25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14:cNvPr>
                <p14:cNvContentPartPr/>
                <p14:nvPr/>
              </p14:nvContentPartPr>
              <p14:xfrm>
                <a:off x="1568542" y="859753"/>
                <a:ext cx="241920" cy="241560"/>
              </p14:xfrm>
            </p:contentPart>
          </mc:Choice>
          <mc:Fallback xmlns="">
            <p:pic>
              <p:nvPicPr>
                <p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4222" y="855433"/>
                  <a:ext cx="25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14:cNvPr>
                <p14:cNvContentPartPr/>
                <p14:nvPr/>
              </p14:nvContentPartPr>
              <p14:xfrm>
                <a:off x="1656382" y="953353"/>
                <a:ext cx="147600" cy="138960"/>
              </p14:xfrm>
            </p:contentPart>
          </mc:Choice>
          <mc:Fallback xmlns="">
            <p:pic>
              <p:nvPicPr>
                <p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2062" y="949033"/>
                  <a:ext cx="15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14:cNvPr>
                <p14:cNvContentPartPr/>
                <p14:nvPr/>
              </p14:nvContentPartPr>
              <p14:xfrm>
                <a:off x="1709302" y="1023913"/>
                <a:ext cx="95400" cy="81720"/>
              </p14:xfrm>
            </p:contentPart>
          </mc:Choice>
          <mc:Fallback xmlns="">
            <p:pic>
              <p:nvPicPr>
                <p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4982" y="1019593"/>
                  <a:ext cx="104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14:cNvPr>
                <p14:cNvContentPartPr/>
                <p14:nvPr/>
              </p14:nvContentPartPr>
              <p14:xfrm>
                <a:off x="1852582" y="910153"/>
                <a:ext cx="43560" cy="250560"/>
              </p14:xfrm>
            </p:contentPart>
          </mc:Choice>
          <mc:Fallback xmlns="">
            <p:pic>
              <p:nvPicPr>
                <p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8262" y="905833"/>
                  <a:ext cx="52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14:cNvPr>
                <p14:cNvContentPartPr/>
                <p14:nvPr/>
              </p14:nvContentPartPr>
              <p14:xfrm>
                <a:off x="1868422" y="1054513"/>
                <a:ext cx="168120" cy="100440"/>
              </p14:xfrm>
            </p:contentPart>
          </mc:Choice>
          <mc:Fallback xmlns="">
            <p:pic>
              <p:nvPicPr>
                <p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4102" y="1050193"/>
                  <a:ext cx="1767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קבוצה 209">
            <a:extLst>
              <a:ext uri="{FF2B5EF4-FFF2-40B4-BE49-F238E27FC236}">
                <a16:creationId xmlns:a16="http://schemas.microsoft.com/office/drawing/2014/main" id="{13794B26-6685-1111-D219-F3891A373657}"/>
              </a:ext>
            </a:extLst>
          </p:cNvPr>
          <p:cNvGrpSpPr/>
          <p:nvPr/>
        </p:nvGrpSpPr>
        <p:grpSpPr>
          <a:xfrm>
            <a:off x="1473862" y="4361113"/>
            <a:ext cx="447840" cy="795240"/>
            <a:chOff x="1473862" y="4361113"/>
            <a:chExt cx="44784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14:cNvPr>
                <p14:cNvContentPartPr/>
                <p14:nvPr/>
              </p14:nvContentPartPr>
              <p14:xfrm>
                <a:off x="1715062" y="4544713"/>
                <a:ext cx="166680" cy="169200"/>
              </p14:xfrm>
            </p:contentPart>
          </mc:Choice>
          <mc:Fallback xmlns="">
            <p:pic>
              <p:nvPicPr>
                <p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0742" y="4540393"/>
                  <a:ext cx="17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14:cNvPr>
                <p14:cNvContentPartPr/>
                <p14:nvPr/>
              </p14:nvContentPartPr>
              <p14:xfrm>
                <a:off x="1621822" y="4560193"/>
                <a:ext cx="27000" cy="172080"/>
              </p14:xfrm>
            </p:contentPart>
          </mc:Choice>
          <mc:Fallback xmlns="">
            <p:pic>
              <p:nvPicPr>
                <p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17502" y="4555873"/>
                  <a:ext cx="3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14:cNvPr>
                <p14:cNvContentPartPr/>
                <p14:nvPr/>
              </p14:nvContentPartPr>
              <p14:xfrm>
                <a:off x="1568182" y="4603393"/>
                <a:ext cx="20520" cy="122040"/>
              </p14:xfrm>
            </p:contentPart>
          </mc:Choice>
          <mc:Fallback xmlns="">
            <p:pic>
              <p:nvPicPr>
                <p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63862" y="4599073"/>
                  <a:ext cx="29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14:cNvPr>
                <p14:cNvContentPartPr/>
                <p14:nvPr/>
              </p14:nvContentPartPr>
              <p14:xfrm>
                <a:off x="1546942" y="4708153"/>
                <a:ext cx="51480" cy="67680"/>
              </p14:xfrm>
            </p:contentPart>
          </mc:Choice>
          <mc:Fallback xmlns="">
            <p:pic>
              <p:nvPicPr>
                <p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42622" y="4703833"/>
                  <a:ext cx="60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14:cNvPr>
                <p14:cNvContentPartPr/>
                <p14:nvPr/>
              </p14:nvContentPartPr>
              <p14:xfrm>
                <a:off x="1473862" y="4361113"/>
                <a:ext cx="223560" cy="402120"/>
              </p14:xfrm>
            </p:contentPart>
          </mc:Choice>
          <mc:Fallback xmlns="">
            <p:pic>
              <p:nvPicPr>
                <p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69542" y="4356793"/>
                  <a:ext cx="232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14:cNvPr>
                <p14:cNvContentPartPr/>
                <p14:nvPr/>
              </p14:nvContentPartPr>
              <p14:xfrm>
                <a:off x="1841422" y="4934593"/>
                <a:ext cx="80280" cy="96120"/>
              </p14:xfrm>
            </p:contentPart>
          </mc:Choice>
          <mc:Fallback xmlns="">
            <p:pic>
              <p:nvPicPr>
                <p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37102" y="4930273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14:cNvPr>
                <p14:cNvContentPartPr/>
                <p14:nvPr/>
              </p14:nvContentPartPr>
              <p14:xfrm>
                <a:off x="1771222" y="4911553"/>
                <a:ext cx="11160" cy="61200"/>
              </p14:xfrm>
            </p:contentPart>
          </mc:Choice>
          <mc:Fallback xmlns="">
            <p:pic>
              <p:nvPicPr>
                <p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6902" y="4907233"/>
                  <a:ext cx="1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14:cNvPr>
                <p14:cNvContentPartPr/>
                <p14:nvPr/>
              </p14:nvContentPartPr>
              <p14:xfrm>
                <a:off x="1659262" y="4945753"/>
                <a:ext cx="101880" cy="132480"/>
              </p14:xfrm>
            </p:contentPart>
          </mc:Choice>
          <mc:Fallback xmlns="">
            <p:pic>
              <p:nvPicPr>
                <p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4942" y="4941433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14:cNvPr>
                <p14:cNvContentPartPr/>
                <p14:nvPr/>
              </p14:nvContentPartPr>
              <p14:xfrm>
                <a:off x="1639822" y="4963753"/>
                <a:ext cx="28800" cy="116640"/>
              </p14:xfrm>
            </p:contentPart>
          </mc:Choice>
          <mc:Fallback xmlns="">
            <p:pic>
              <p:nvPicPr>
                <p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5502" y="4959433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14:cNvPr>
                <p14:cNvContentPartPr/>
                <p14:nvPr/>
              </p14:nvContentPartPr>
              <p14:xfrm>
                <a:off x="1578262" y="5012353"/>
                <a:ext cx="51480" cy="144000"/>
              </p14:xfrm>
            </p:contentPart>
          </mc:Choice>
          <mc:Fallback xmlns="">
            <p:pic>
              <p:nvPicPr>
                <p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3942" y="5008033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14:cNvPr>
                <p14:cNvContentPartPr/>
                <p14:nvPr/>
              </p14:nvContentPartPr>
              <p14:xfrm>
                <a:off x="1535782" y="4934953"/>
                <a:ext cx="27000" cy="80640"/>
              </p14:xfrm>
            </p:contentPart>
          </mc:Choice>
          <mc:Fallback xmlns="">
            <p:pic>
              <p:nvPicPr>
                <p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31462" y="4930633"/>
                  <a:ext cx="3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14:cNvPr>
                <p14:cNvContentPartPr/>
                <p14:nvPr/>
              </p14:nvContentPartPr>
              <p14:xfrm>
                <a:off x="1514902" y="4993273"/>
                <a:ext cx="14760" cy="39600"/>
              </p14:xfrm>
            </p:contentPart>
          </mc:Choice>
          <mc:Fallback xmlns="">
            <p:pic>
              <p:nvPicPr>
                <p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10582" y="4988953"/>
                  <a:ext cx="234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14:cNvPr>
              <p14:cNvContentPartPr/>
              <p14:nvPr/>
            </p14:nvContentPartPr>
            <p14:xfrm>
              <a:off x="2116102" y="4780873"/>
              <a:ext cx="31320" cy="23400"/>
            </p14:xfrm>
          </p:contentPart>
        </mc:Choice>
        <mc:Fallback xmlns="">
          <p:pic>
            <p:nvPicPr>
              <p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111782" y="4776553"/>
                <a:ext cx="3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14:cNvPr>
              <p14:cNvContentPartPr/>
              <p14:nvPr/>
            </p14:nvContentPartPr>
            <p14:xfrm>
              <a:off x="4616662" y="616033"/>
              <a:ext cx="23040" cy="40680"/>
            </p14:xfrm>
          </p:contentPart>
        </mc:Choice>
        <mc:Fallback xmlns="">
          <p:pic>
            <p:nvPicPr>
              <p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12342" y="611713"/>
                <a:ext cx="31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14:cNvPr>
              <p14:cNvContentPartPr/>
              <p14:nvPr/>
            </p14:nvContentPartPr>
            <p14:xfrm>
              <a:off x="4550062" y="262513"/>
              <a:ext cx="74520" cy="377280"/>
            </p14:xfrm>
          </p:contentPart>
        </mc:Choice>
        <mc:Fallback xmlns="">
          <p:pic>
            <p:nvPicPr>
              <p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45742" y="258193"/>
                <a:ext cx="831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14:cNvPr>
              <p14:cNvContentPartPr/>
              <p14:nvPr/>
            </p14:nvContentPartPr>
            <p14:xfrm>
              <a:off x="4574902" y="269353"/>
              <a:ext cx="79920" cy="42480"/>
            </p14:xfrm>
          </p:contentPart>
        </mc:Choice>
        <mc:Fallback xmlns="">
          <p:pic>
            <p:nvPicPr>
              <p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70582" y="265033"/>
                <a:ext cx="885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1F8E1060-AC99-BB52-EF69-0BB566C03528}"/>
              </a:ext>
            </a:extLst>
          </p:cNvPr>
          <p:cNvGrpSpPr/>
          <p:nvPr/>
        </p:nvGrpSpPr>
        <p:grpSpPr>
          <a:xfrm>
            <a:off x="4117342" y="187633"/>
            <a:ext cx="833040" cy="822960"/>
            <a:chOff x="4117342" y="187633"/>
            <a:chExt cx="83304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14:cNvPr>
                <p14:cNvContentPartPr/>
                <p14:nvPr/>
              </p14:nvContentPartPr>
              <p14:xfrm>
                <a:off x="4150822" y="187633"/>
                <a:ext cx="792360" cy="822960"/>
              </p14:xfrm>
            </p:contentPart>
          </mc:Choice>
          <mc:Fallback xmlns="">
            <p:pic>
              <p:nvPicPr>
                <p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46502" y="183313"/>
                  <a:ext cx="80100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14:cNvPr>
                <p14:cNvContentPartPr/>
                <p14:nvPr/>
              </p14:nvContentPartPr>
              <p14:xfrm>
                <a:off x="4289422" y="319753"/>
                <a:ext cx="660960" cy="619200"/>
              </p14:xfrm>
            </p:contentPart>
          </mc:Choice>
          <mc:Fallback xmlns="">
            <p:pic>
              <p:nvPicPr>
                <p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85102" y="315433"/>
                  <a:ext cx="669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14:cNvPr>
                <p14:cNvContentPartPr/>
                <p14:nvPr/>
              </p14:nvContentPartPr>
              <p14:xfrm>
                <a:off x="4591102" y="652033"/>
                <a:ext cx="57960" cy="36360"/>
              </p14:xfrm>
            </p:contentPart>
          </mc:Choice>
          <mc:Fallback xmlns="">
            <p:pic>
              <p:nvPicPr>
                <p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86782" y="647713"/>
                  <a:ext cx="66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14:cNvPr>
                <p14:cNvContentPartPr/>
                <p14:nvPr/>
              </p14:nvContentPartPr>
              <p14:xfrm>
                <a:off x="4117342" y="218593"/>
                <a:ext cx="91800" cy="61920"/>
              </p14:xfrm>
            </p:contentPart>
          </mc:Choice>
          <mc:Fallback xmlns="">
            <p:pic>
              <p:nvPicPr>
                <p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13022" y="21427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14:cNvPr>
                <p14:cNvContentPartPr/>
                <p14:nvPr/>
              </p14:nvContentPartPr>
              <p14:xfrm>
                <a:off x="4582462" y="605593"/>
                <a:ext cx="56160" cy="70560"/>
              </p14:xfrm>
            </p:contentPart>
          </mc:Choice>
          <mc:Fallback xmlns="">
            <p:pic>
              <p:nvPicPr>
                <p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78142" y="601273"/>
                  <a:ext cx="64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14:cNvPr>
                <p14:cNvContentPartPr/>
                <p14:nvPr/>
              </p14:nvContentPartPr>
              <p14:xfrm>
                <a:off x="4219582" y="662833"/>
                <a:ext cx="362880" cy="15840"/>
              </p14:xfrm>
            </p:contentPart>
          </mc:Choice>
          <mc:Fallback xmlns="">
            <p:pic>
              <p:nvPicPr>
                <p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5262" y="658513"/>
                  <a:ext cx="37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14:cNvPr>
                <p14:cNvContentPartPr/>
                <p14:nvPr/>
              </p14:nvContentPartPr>
              <p14:xfrm>
                <a:off x="4218142" y="622873"/>
                <a:ext cx="68040" cy="102600"/>
              </p14:xfrm>
            </p:contentPart>
          </mc:Choice>
          <mc:Fallback xmlns="">
            <p:pic>
              <p:nvPicPr>
                <p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13822" y="618553"/>
                  <a:ext cx="76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14:cNvPr>
                <p14:cNvContentPartPr/>
                <p14:nvPr/>
              </p14:nvContentPartPr>
              <p14:xfrm>
                <a:off x="4548262" y="274393"/>
                <a:ext cx="66240" cy="365400"/>
              </p14:xfrm>
            </p:contentPart>
          </mc:Choice>
          <mc:Fallback xmlns="">
            <p:pic>
              <p:nvPicPr>
                <p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43942" y="270073"/>
                  <a:ext cx="74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14:cNvPr>
                <p14:cNvContentPartPr/>
                <p14:nvPr/>
              </p14:nvContentPartPr>
              <p14:xfrm>
                <a:off x="4511902" y="267553"/>
                <a:ext cx="135720" cy="70560"/>
              </p14:xfrm>
            </p:contentPart>
          </mc:Choice>
          <mc:Fallback xmlns="">
            <p:pic>
              <p:nvPicPr>
                <p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07582" y="263233"/>
                  <a:ext cx="144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14:cNvPr>
                <p14:cNvContentPartPr/>
                <p14:nvPr/>
              </p14:nvContentPartPr>
              <p14:xfrm>
                <a:off x="4236142" y="619993"/>
                <a:ext cx="56520" cy="96120"/>
              </p14:xfrm>
            </p:contentPart>
          </mc:Choice>
          <mc:Fallback xmlns="">
            <p:pic>
              <p:nvPicPr>
                <p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1822" y="615673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14:cNvPr>
                <p14:cNvContentPartPr/>
                <p14:nvPr/>
              </p14:nvContentPartPr>
              <p14:xfrm>
                <a:off x="4181422" y="290953"/>
                <a:ext cx="384480" cy="337680"/>
              </p14:xfrm>
            </p:contentPart>
          </mc:Choice>
          <mc:Fallback xmlns="">
            <p:pic>
              <p:nvPicPr>
                <p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7102" y="286633"/>
                  <a:ext cx="393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14:cNvPr>
                <p14:cNvContentPartPr/>
                <p14:nvPr/>
              </p14:nvContentPartPr>
              <p14:xfrm>
                <a:off x="4169182" y="292033"/>
                <a:ext cx="104400" cy="63360"/>
              </p14:xfrm>
            </p:contentPart>
          </mc:Choice>
          <mc:Fallback xmlns="">
            <p:pic>
              <p:nvPicPr>
                <p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862" y="287713"/>
                  <a:ext cx="11304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93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634571" y="326826"/>
            <a:ext cx="8338268" cy="5579609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9403200" y="1810672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10672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869" y="2064724"/>
            <a:ext cx="612000" cy="245662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10003989" y="2673848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9502068" y="2673848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9502068" y="3712807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C9E81B1-888A-0643-1956-EC3F67A5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" t="2049" r="38417" b="35508"/>
          <a:stretch>
            <a:fillRect/>
          </a:stretch>
        </p:blipFill>
        <p:spPr>
          <a:xfrm>
            <a:off x="491778" y="345782"/>
            <a:ext cx="4679577" cy="2734443"/>
          </a:xfrm>
          <a:prstGeom prst="rect">
            <a:avLst/>
          </a:prstGeom>
        </p:spPr>
      </p:pic>
      <p:pic>
        <p:nvPicPr>
          <p:cNvPr id="15" name="תמונה 14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F7AB6E-2A9D-0184-DD8A-52656FF9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3" t="4143" r="88927" b="69628"/>
          <a:stretch>
            <a:fillRect/>
          </a:stretch>
        </p:blipFill>
        <p:spPr>
          <a:xfrm>
            <a:off x="2492298" y="3869473"/>
            <a:ext cx="641196" cy="1148576"/>
          </a:xfrm>
          <a:prstGeom prst="rect">
            <a:avLst/>
          </a:prstGeom>
        </p:spPr>
      </p:pic>
      <p:pic>
        <p:nvPicPr>
          <p:cNvPr id="16" name="תמונה 15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512F320-3967-3E65-6EFC-4C781C4C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5" t="4398" r="76875" b="69373"/>
          <a:stretch>
            <a:fillRect/>
          </a:stretch>
        </p:blipFill>
        <p:spPr>
          <a:xfrm>
            <a:off x="3133494" y="3869473"/>
            <a:ext cx="641196" cy="1148576"/>
          </a:xfrm>
          <a:prstGeom prst="rect">
            <a:avLst/>
          </a:prstGeom>
        </p:spPr>
      </p:pic>
      <p:pic>
        <p:nvPicPr>
          <p:cNvPr id="17" name="תמונה 16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C7F67DC-C485-AF06-1780-FAC1C488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6" t="4143" r="64464" b="69628"/>
          <a:stretch>
            <a:fillRect/>
          </a:stretch>
        </p:blipFill>
        <p:spPr>
          <a:xfrm>
            <a:off x="3774690" y="3869473"/>
            <a:ext cx="641196" cy="1148576"/>
          </a:xfrm>
          <a:prstGeom prst="rect">
            <a:avLst/>
          </a:prstGeom>
        </p:spPr>
      </p:pic>
      <p:pic>
        <p:nvPicPr>
          <p:cNvPr id="18" name="תמונה 17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A40D621-0D2F-B28C-031E-D9643AFE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4143" r="52125" b="69628"/>
          <a:stretch>
            <a:fillRect/>
          </a:stretch>
        </p:blipFill>
        <p:spPr>
          <a:xfrm>
            <a:off x="4415886" y="3869473"/>
            <a:ext cx="641196" cy="1148576"/>
          </a:xfrm>
          <a:prstGeom prst="rect">
            <a:avLst/>
          </a:prstGeom>
        </p:spPr>
      </p:pic>
      <p:pic>
        <p:nvPicPr>
          <p:cNvPr id="19" name="תמונה 18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3BD3D31-2E5D-6149-530F-98EDD0BC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93" t="4143" r="39857" b="69628"/>
          <a:stretch>
            <a:fillRect/>
          </a:stretch>
        </p:blipFill>
        <p:spPr>
          <a:xfrm>
            <a:off x="5057082" y="3869473"/>
            <a:ext cx="641196" cy="1148576"/>
          </a:xfrm>
          <a:prstGeom prst="rect">
            <a:avLst/>
          </a:prstGeom>
        </p:spPr>
      </p:pic>
      <p:pic>
        <p:nvPicPr>
          <p:cNvPr id="20" name="תמונה 19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0C4B86-EB26-E4EE-C719-D62F18C8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0" t="36885" r="88990" b="36885"/>
          <a:stretch>
            <a:fillRect/>
          </a:stretch>
        </p:blipFill>
        <p:spPr>
          <a:xfrm>
            <a:off x="2492298" y="5018049"/>
            <a:ext cx="641196" cy="1148576"/>
          </a:xfrm>
          <a:prstGeom prst="rect">
            <a:avLst/>
          </a:prstGeom>
        </p:spPr>
      </p:pic>
      <p:pic>
        <p:nvPicPr>
          <p:cNvPr id="21" name="תמונה 20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D35AC5-0225-E049-4D56-B0F8BBDC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47" t="36885" r="76803" b="36885"/>
          <a:stretch>
            <a:fillRect/>
          </a:stretch>
        </p:blipFill>
        <p:spPr>
          <a:xfrm>
            <a:off x="3133494" y="5018049"/>
            <a:ext cx="641196" cy="1148576"/>
          </a:xfrm>
          <a:prstGeom prst="rect">
            <a:avLst/>
          </a:prstGeom>
        </p:spPr>
      </p:pic>
      <p:pic>
        <p:nvPicPr>
          <p:cNvPr id="22" name="תמונה 21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1E2B94-0544-B2B5-B3F1-9B55B979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30" t="36885" r="64320" b="36885"/>
          <a:stretch>
            <a:fillRect/>
          </a:stretch>
        </p:blipFill>
        <p:spPr>
          <a:xfrm>
            <a:off x="3774690" y="5018049"/>
            <a:ext cx="641196" cy="1148576"/>
          </a:xfrm>
          <a:prstGeom prst="rect">
            <a:avLst/>
          </a:prstGeom>
        </p:spPr>
      </p:pic>
      <p:pic>
        <p:nvPicPr>
          <p:cNvPr id="23" name="תמונה 22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BE5FA52-5602-0551-22D7-F719CA36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36885" r="52125" b="36885"/>
          <a:stretch>
            <a:fillRect/>
          </a:stretch>
        </p:blipFill>
        <p:spPr>
          <a:xfrm>
            <a:off x="4415886" y="5018049"/>
            <a:ext cx="641196" cy="1148576"/>
          </a:xfrm>
          <a:prstGeom prst="rect">
            <a:avLst/>
          </a:prstGeom>
        </p:spPr>
      </p:pic>
      <p:pic>
        <p:nvPicPr>
          <p:cNvPr id="24" name="תמונה 2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E1AA476-81FB-475E-308B-2A616370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21" t="36885" r="39929" b="36885"/>
          <a:stretch>
            <a:fillRect/>
          </a:stretch>
        </p:blipFill>
        <p:spPr>
          <a:xfrm>
            <a:off x="5057082" y="5018049"/>
            <a:ext cx="641196" cy="11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תמונה 36" descr="תמונה שמכילה קו, צבעוני, סמל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C58F31D-1BBF-DFAC-C949-C1B6D450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8" y="1199297"/>
            <a:ext cx="2335082" cy="1751312"/>
          </a:xfrm>
          <a:prstGeom prst="rect">
            <a:avLst/>
          </a:prstGeom>
        </p:spPr>
      </p:pic>
      <p:pic>
        <p:nvPicPr>
          <p:cNvPr id="27" name="תמונה 26" descr="תמונה שמכילה אש, חלק חילוף לרכב, להבה, תפוז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8BCC4BD-C5CF-2F46-6934-CF0006D14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5" t="-2354" r="3374" b="-14294"/>
          <a:stretch>
            <a:fillRect/>
          </a:stretch>
        </p:blipFill>
        <p:spPr>
          <a:xfrm>
            <a:off x="9261727" y="1057677"/>
            <a:ext cx="2215642" cy="1966562"/>
          </a:xfrm>
          <a:prstGeom prst="flowChartConnector">
            <a:avLst/>
          </a:prstGeom>
        </p:spPr>
      </p:pic>
      <p:sp>
        <p:nvSpPr>
          <p:cNvPr id="24" name="חץ מרובע 23">
            <a:extLst>
              <a:ext uri="{FF2B5EF4-FFF2-40B4-BE49-F238E27FC236}">
                <a16:creationId xmlns:a16="http://schemas.microsoft.com/office/drawing/2014/main" id="{AB3A2235-FAF8-9718-37C8-9B7EED120D16}"/>
              </a:ext>
            </a:extLst>
          </p:cNvPr>
          <p:cNvSpPr>
            <a:spLocks noChangeAspect="1"/>
          </p:cNvSpPr>
          <p:nvPr/>
        </p:nvSpPr>
        <p:spPr>
          <a:xfrm>
            <a:off x="3641575" y="974574"/>
            <a:ext cx="2028851" cy="2028851"/>
          </a:xfrm>
          <a:prstGeom prst="quadArrow">
            <a:avLst>
              <a:gd name="adj1" fmla="val 19582"/>
              <a:gd name="adj2" fmla="val 16628"/>
              <a:gd name="adj3" fmla="val 1897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pic>
        <p:nvPicPr>
          <p:cNvPr id="22" name="תמונה 21" descr="תמונה שמכילה ספרה, כוכב לכת, עיגול, חפץ אסטרונומ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9DD25DC-F79F-7DC6-9F65-1DC46C674B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00" y="549000"/>
            <a:ext cx="2880000" cy="2880000"/>
          </a:xfrm>
          <a:prstGeom prst="rect">
            <a:avLst/>
          </a:prstGeom>
        </p:spPr>
      </p:pic>
      <p:pic>
        <p:nvPicPr>
          <p:cNvPr id="23" name="תמונה 22" descr="תמונה שמכילה ספרה, כוכב לכת, עיגול, חפץ אסטרונומ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AAF8580-DFB6-FA76-B0F6-FA4561FA0A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6000" y="549000"/>
            <a:ext cx="2880000" cy="2880000"/>
          </a:xfrm>
          <a:prstGeom prst="rect">
            <a:avLst/>
          </a:prstGeom>
        </p:spPr>
      </p:pic>
      <p:pic>
        <p:nvPicPr>
          <p:cNvPr id="26" name="תמונה 25" descr="תמונה שמכילה ספרה, חפץ אסטרונומי, כוכב לכת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4AADBBC-C8A8-0DD0-6523-3A55876B5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59" t="2720" r="1361"/>
          <a:stretch>
            <a:fillRect/>
          </a:stretch>
        </p:blipFill>
        <p:spPr>
          <a:xfrm>
            <a:off x="8976000" y="549000"/>
            <a:ext cx="2880000" cy="2880000"/>
          </a:xfrm>
          <a:prstGeom prst="rect">
            <a:avLst/>
          </a:prstGeom>
        </p:spPr>
      </p:pic>
      <p:pic>
        <p:nvPicPr>
          <p:cNvPr id="45" name="תמונה 44" descr="תמונה שמכילה לבנה, בניין,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BD167E7-E677-F80E-66E5-C909423A5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90" y="1051528"/>
            <a:ext cx="2268079" cy="1874945"/>
          </a:xfrm>
          <a:prstGeom prst="rect">
            <a:avLst/>
          </a:prstGeom>
        </p:spPr>
      </p:pic>
      <p:pic>
        <p:nvPicPr>
          <p:cNvPr id="46" name="תמונה 45" descr="תמונה שמכילה ספרה, כוכב לכת, עיגול, חפץ אסטרונומ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380DDA6-E07B-C881-5E24-4C414ED2B46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096000" y="54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מכונית, מכונית ע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E2769C6-E140-82F3-ADA2-516E914A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420422" y="5229000"/>
            <a:ext cx="3600000" cy="1800000"/>
          </a:xfrm>
          <a:prstGeom prst="rect">
            <a:avLst/>
          </a:prstGeom>
        </p:spPr>
      </p:pic>
      <p:pic>
        <p:nvPicPr>
          <p:cNvPr id="7" name="תמונה 6" descr="תמונה שמכילה מכונית, מכונית ע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2693F59-8448-62A4-D839-31F983B0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3420423" y="3429000"/>
            <a:ext cx="3600000" cy="1800000"/>
          </a:xfrm>
          <a:prstGeom prst="rect">
            <a:avLst/>
          </a:prstGeom>
        </p:spPr>
      </p:pic>
      <p:pic>
        <p:nvPicPr>
          <p:cNvPr id="8" name="תמונה 7" descr="תמונה שמכילה מכונית, מכונית ע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7B9B4B0-0402-D529-7EFA-C2D29849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0422" y="-171001"/>
            <a:ext cx="3600000" cy="1800000"/>
          </a:xfrm>
          <a:prstGeom prst="rect">
            <a:avLst/>
          </a:prstGeom>
        </p:spPr>
      </p:pic>
      <p:pic>
        <p:nvPicPr>
          <p:cNvPr id="11" name="תמונה 10" descr="תמונה שמכילה מכונית, מכונית ע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A34049B-6824-A3E3-06DB-3A268474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0423" y="1629000"/>
            <a:ext cx="3600000" cy="180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595DDA0-535B-393B-0473-375AD21A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3" t="2031" r="7659" b="2163"/>
          <a:stretch>
            <a:fillRect/>
          </a:stretch>
        </p:blipFill>
        <p:spPr>
          <a:xfrm>
            <a:off x="8265934" y="181669"/>
            <a:ext cx="2906702" cy="65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6242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18</Words>
  <Application>Microsoft Macintosh PowerPoint</Application>
  <PresentationFormat>מסך רחב</PresentationFormat>
  <Paragraphs>11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9</cp:revision>
  <dcterms:created xsi:type="dcterms:W3CDTF">2025-06-01T09:34:25Z</dcterms:created>
  <dcterms:modified xsi:type="dcterms:W3CDTF">2025-06-07T09:51:15Z</dcterms:modified>
</cp:coreProperties>
</file>